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9729" r:id="rId5"/>
    <p:sldId id="9730" r:id="rId6"/>
    <p:sldId id="9731" r:id="rId7"/>
  </p:sldIdLst>
  <p:sldSz cx="9906000" cy="6858000" type="A4"/>
  <p:notesSz cx="6797675" cy="9926638"/>
  <p:defaultTextStyle>
    <a:defPPr>
      <a:defRPr lang="de-DE"/>
    </a:defPPr>
    <a:lvl1pPr marL="0" algn="l" defTabSz="47883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835" algn="l" defTabSz="47883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669" algn="l" defTabSz="47883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504" algn="l" defTabSz="47883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339" algn="l" defTabSz="47883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172" algn="l" defTabSz="47883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008" algn="l" defTabSz="47883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1843" algn="l" defTabSz="47883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0677" algn="l" defTabSz="47883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25C1CCF-C845-43E7-84D7-130708F8A046}">
          <p14:sldIdLst>
            <p14:sldId id="9729"/>
            <p14:sldId id="9730"/>
            <p14:sldId id="9731"/>
          </p14:sldIdLst>
        </p14:section>
      </p14:sectionLst>
    </p:ext>
    <p:ext uri="{EFAFB233-063F-42B5-8137-9DF3F51BA10A}">
      <p15:sldGuideLst xmlns:p15="http://schemas.microsoft.com/office/powerpoint/2012/main">
        <p15:guide id="3" pos="6114" userDrawn="1">
          <p15:clr>
            <a:srgbClr val="A4A3A4"/>
          </p15:clr>
        </p15:guide>
        <p15:guide id="4" pos="852" userDrawn="1">
          <p15:clr>
            <a:srgbClr val="A4A3A4"/>
          </p15:clr>
        </p15:guide>
        <p15:guide id="5" pos="5955" userDrawn="1">
          <p15:clr>
            <a:srgbClr val="A4A3A4"/>
          </p15:clr>
        </p15:guide>
        <p15:guide id="6" orient="horz" pos="2614" userDrawn="1">
          <p15:clr>
            <a:srgbClr val="A4A3A4"/>
          </p15:clr>
        </p15:guide>
        <p15:guide id="7" pos="341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김재현 매니저 국내사업인사팀" initials="김매국" lastIdx="4" clrIdx="0">
    <p:extLst>
      <p:ext uri="{19B8F6BF-5375-455C-9EA6-DF929625EA0E}">
        <p15:presenceInfo xmlns:p15="http://schemas.microsoft.com/office/powerpoint/2012/main" userId="김재현 매니저 국내사업인사팀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FF"/>
    <a:srgbClr val="FF3300"/>
    <a:srgbClr val="CCFFFF"/>
    <a:srgbClr val="E6E6E6"/>
    <a:srgbClr val="FFFFCC"/>
    <a:srgbClr val="0000CC"/>
    <a:srgbClr val="E4DCD3"/>
    <a:srgbClr val="F05820"/>
    <a:srgbClr val="F7F7F7"/>
    <a:srgbClr val="0000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244" autoAdjust="0"/>
  </p:normalViewPr>
  <p:slideViewPr>
    <p:cSldViewPr snapToGrid="0" showGuides="1">
      <p:cViewPr varScale="1">
        <p:scale>
          <a:sx n="114" d="100"/>
          <a:sy n="114" d="100"/>
        </p:scale>
        <p:origin x="1230" y="108"/>
      </p:cViewPr>
      <p:guideLst>
        <p:guide pos="6114"/>
        <p:guide pos="852"/>
        <p:guide pos="5955"/>
        <p:guide orient="horz" pos="2614"/>
        <p:guide pos="3415"/>
      </p:guideLst>
    </p:cSldViewPr>
  </p:slideViewPr>
  <p:outlineViewPr>
    <p:cViewPr>
      <p:scale>
        <a:sx n="33" d="100"/>
        <a:sy n="33" d="100"/>
      </p:scale>
      <p:origin x="0" y="94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-3126" y="-72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현대산스 Head" panose="020B0600000101010101" pitchFamily="50" charset="-127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2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4C10B-FD06-F240-8AF9-C1AB7D589BAF}" type="datetimeFigureOut">
              <a:rPr lang="de-DE" smtClean="0">
                <a:latin typeface="현대산스 Head" panose="020B0600000101010101" pitchFamily="50" charset="-127"/>
              </a:rPr>
              <a:t>30.05.2023</a:t>
            </a:fld>
            <a:endParaRPr lang="de-DE" dirty="0">
              <a:latin typeface="현대산스 Head" panose="020B0600000101010101" pitchFamily="50" charset="-127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현대산스 Head" panose="020B0600000101010101" pitchFamily="50" charset="-127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E050C-2746-3F48-B8C5-7DAA1EAB31CD}" type="slidenum">
              <a:rPr lang="de-DE" smtClean="0">
                <a:latin typeface="현대산스 Head" panose="020B0600000101010101" pitchFamily="50" charset="-127"/>
              </a:rPr>
              <a:t>‹#›</a:t>
            </a:fld>
            <a:endParaRPr lang="de-DE" dirty="0">
              <a:latin typeface="현대산스 Hea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53104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현대산스 Head" panose="020B0600000101010101" pitchFamily="50" charset="-127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현대산스 Head" panose="020B0600000101010101" pitchFamily="50" charset="-127"/>
              </a:defRPr>
            </a:lvl1pPr>
          </a:lstStyle>
          <a:p>
            <a:fld id="{EFF4B5C2-5DC9-8F45-8247-D282A2E36C81}" type="datetimeFigureOut">
              <a:rPr lang="de-DE" smtClean="0"/>
              <a:pPr/>
              <a:t>30.05.2023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210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현대산스 Head" panose="020B0600000101010101" pitchFamily="50" charset="-127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현대산스 Head" panose="020B0600000101010101" pitchFamily="50" charset="-127"/>
              </a:defRPr>
            </a:lvl1pPr>
          </a:lstStyle>
          <a:p>
            <a:fld id="{71DF7CCD-8A4B-8D44-B710-51F660176698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5285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78835" rtl="0" eaLnBrk="1" latinLnBrk="0" hangingPunct="1">
      <a:defRPr sz="1300" kern="1200">
        <a:solidFill>
          <a:schemeClr val="tx1"/>
        </a:solidFill>
        <a:latin typeface="현대산스 Head" panose="020B0600000101010101" pitchFamily="50" charset="-127"/>
        <a:ea typeface="+mn-ea"/>
        <a:cs typeface="+mn-cs"/>
      </a:defRPr>
    </a:lvl1pPr>
    <a:lvl2pPr marL="478835" algn="l" defTabSz="478835" rtl="0" eaLnBrk="1" latinLnBrk="0" hangingPunct="1">
      <a:defRPr sz="1300" kern="1200">
        <a:solidFill>
          <a:schemeClr val="tx1"/>
        </a:solidFill>
        <a:latin typeface="현대산스 Head" panose="020B0600000101010101" pitchFamily="50" charset="-127"/>
        <a:ea typeface="+mn-ea"/>
        <a:cs typeface="+mn-cs"/>
      </a:defRPr>
    </a:lvl2pPr>
    <a:lvl3pPr marL="957669" algn="l" defTabSz="478835" rtl="0" eaLnBrk="1" latinLnBrk="0" hangingPunct="1">
      <a:defRPr sz="1300" kern="1200">
        <a:solidFill>
          <a:schemeClr val="tx1"/>
        </a:solidFill>
        <a:latin typeface="현대산스 Head" panose="020B0600000101010101" pitchFamily="50" charset="-127"/>
        <a:ea typeface="+mn-ea"/>
        <a:cs typeface="+mn-cs"/>
      </a:defRPr>
    </a:lvl3pPr>
    <a:lvl4pPr marL="1436504" algn="l" defTabSz="478835" rtl="0" eaLnBrk="1" latinLnBrk="0" hangingPunct="1">
      <a:defRPr sz="1300" kern="1200">
        <a:solidFill>
          <a:schemeClr val="tx1"/>
        </a:solidFill>
        <a:latin typeface="현대산스 Head" panose="020B0600000101010101" pitchFamily="50" charset="-127"/>
        <a:ea typeface="+mn-ea"/>
        <a:cs typeface="+mn-cs"/>
      </a:defRPr>
    </a:lvl4pPr>
    <a:lvl5pPr marL="1915339" algn="l" defTabSz="478835" rtl="0" eaLnBrk="1" latinLnBrk="0" hangingPunct="1">
      <a:defRPr sz="1300" kern="1200">
        <a:solidFill>
          <a:schemeClr val="tx1"/>
        </a:solidFill>
        <a:latin typeface="현대산스 Head" panose="020B0600000101010101" pitchFamily="50" charset="-127"/>
        <a:ea typeface="+mn-ea"/>
        <a:cs typeface="+mn-cs"/>
      </a:defRPr>
    </a:lvl5pPr>
    <a:lvl6pPr marL="2394172" algn="l" defTabSz="4788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3008" algn="l" defTabSz="4788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1843" algn="l" defTabSz="4788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30677" algn="l" defTabSz="4788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 Sand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767" tIns="47884" rIns="95767" bIns="47884" rtlCol="0" anchor="ctr"/>
          <a:lstStyle/>
          <a:p>
            <a:pPr algn="ctr"/>
            <a:endParaRPr lang="de-DE" noProof="0" dirty="0">
              <a:latin typeface="현대산스 Head" panose="020B0600000101010101" pitchFamily="50" charset="-127"/>
              <a:ea typeface="현대산스 Head" panose="020B0600000101010101" pitchFamily="50" charset="-127"/>
            </a:endParaRPr>
          </a:p>
        </p:txBody>
      </p:sp>
      <p:sp>
        <p:nvSpPr>
          <p:cNvPr id="9" name="Bildplatzhalter 2"/>
          <p:cNvSpPr>
            <a:spLocks noGrp="1"/>
          </p:cNvSpPr>
          <p:nvPr>
            <p:ph type="pic" idx="13"/>
          </p:nvPr>
        </p:nvSpPr>
        <p:spPr>
          <a:xfrm>
            <a:off x="333491" y="0"/>
            <a:ext cx="9237720" cy="5812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700" b="0" i="0">
                <a:latin typeface="현대산스 Head" panose="020B0600000101010101" pitchFamily="50" charset="-127"/>
              </a:defRPr>
            </a:lvl1pPr>
            <a:lvl2pPr marL="478835" indent="0">
              <a:buNone/>
              <a:defRPr sz="2900"/>
            </a:lvl2pPr>
            <a:lvl3pPr marL="957669" indent="0">
              <a:buNone/>
              <a:defRPr sz="2500"/>
            </a:lvl3pPr>
            <a:lvl4pPr marL="1436504" indent="0">
              <a:buNone/>
              <a:defRPr sz="2100"/>
            </a:lvl4pPr>
            <a:lvl5pPr marL="1915339" indent="0">
              <a:buNone/>
              <a:defRPr sz="2100"/>
            </a:lvl5pPr>
            <a:lvl6pPr marL="2394172" indent="0">
              <a:buNone/>
              <a:defRPr sz="2100"/>
            </a:lvl6pPr>
            <a:lvl7pPr marL="2873008" indent="0">
              <a:buNone/>
              <a:defRPr sz="2100"/>
            </a:lvl7pPr>
            <a:lvl8pPr marL="3351843" indent="0">
              <a:buNone/>
              <a:defRPr sz="2100"/>
            </a:lvl8pPr>
            <a:lvl9pPr marL="3830677" indent="0">
              <a:buNone/>
              <a:defRPr sz="2100"/>
            </a:lvl9pPr>
          </a:lstStyle>
          <a:p>
            <a:r>
              <a:rPr lang="ko-KR" altLang="en-US" noProof="0" dirty="0"/>
              <a:t>그림을 추가하려면 아이콘을 클릭하십시오</a:t>
            </a:r>
            <a:endParaRPr lang="de-DE" noProof="0" dirty="0"/>
          </a:p>
        </p:txBody>
      </p:sp>
      <p:pic>
        <p:nvPicPr>
          <p:cNvPr id="11" name="Bild 18" descr="Hyundai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627" y="6474797"/>
            <a:ext cx="1329352" cy="180251"/>
          </a:xfrm>
          <a:prstGeom prst="rect">
            <a:avLst/>
          </a:prstGeom>
        </p:spPr>
      </p:pic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>
          <a:xfrm>
            <a:off x="660314" y="1359128"/>
            <a:ext cx="8337292" cy="44644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4199"/>
              </a:lnSpc>
              <a:defRPr sz="3300" baseline="0">
                <a:latin typeface="+mj-lt"/>
              </a:defRPr>
            </a:lvl1pPr>
          </a:lstStyle>
          <a:p>
            <a:r>
              <a:rPr lang="en-US" noProof="0" dirty="0"/>
              <a:t>Standard title headline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66984" y="2555270"/>
            <a:ext cx="8336617" cy="212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100" b="0">
                <a:solidFill>
                  <a:srgbClr val="000000"/>
                </a:solidFill>
                <a:latin typeface="+mn-lt"/>
                <a:ea typeface="현대산스 Head" panose="020B0600000101010101" pitchFamily="50" charset="-127"/>
              </a:defRPr>
            </a:lvl1pPr>
            <a:lvl2pPr marL="478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1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0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Month DD, YY</a:t>
            </a:r>
          </a:p>
        </p:txBody>
      </p:sp>
      <p:sp>
        <p:nvSpPr>
          <p:cNvPr id="14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60314" y="1814210"/>
            <a:ext cx="8337292" cy="41467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ts val="4199"/>
              </a:lnSpc>
              <a:spcBef>
                <a:spcPts val="0"/>
              </a:spcBef>
              <a:defRPr sz="2600" b="0" baseline="0">
                <a:latin typeface="+mn-lt"/>
                <a:ea typeface="현대산스 Head" panose="020B0600000101010101" pitchFamily="50" charset="-127"/>
              </a:defRPr>
            </a:lvl1pPr>
          </a:lstStyle>
          <a:p>
            <a:pPr lvl="0"/>
            <a:r>
              <a:rPr lang="en-US" noProof="0" dirty="0"/>
              <a:t>Optional second line</a:t>
            </a:r>
          </a:p>
        </p:txBody>
      </p:sp>
    </p:spTree>
    <p:extLst>
      <p:ext uri="{BB962C8B-B14F-4D97-AF65-F5344CB8AC3E}">
        <p14:creationId xmlns:p14="http://schemas.microsoft.com/office/powerpoint/2010/main" val="3753335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Image1_Text_14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21"/>
          </p:nvPr>
        </p:nvSpPr>
        <p:spPr>
          <a:xfrm>
            <a:off x="1000476" y="6479036"/>
            <a:ext cx="1300617" cy="163258"/>
          </a:xfrm>
          <a:prstGeom prst="rect">
            <a:avLst/>
          </a:prstGeom>
        </p:spPr>
        <p:txBody>
          <a:bodyPr lIns="83969" tIns="41985" rIns="83969" bIns="41985"/>
          <a:lstStyle>
            <a:lvl1pPr>
              <a:defRPr>
                <a:latin typeface="현대산스 Head" panose="020B0600000101010101" pitchFamily="50" charset="-127"/>
                <a:ea typeface="현대산스 Head" panose="020B0600000101010101" pitchFamily="50" charset="-127"/>
              </a:defRPr>
            </a:lvl1pPr>
          </a:lstStyle>
          <a:p>
            <a:fld id="{AC135C84-C24E-4ED3-A8A7-9D58FD2441B4}" type="datetime4">
              <a:rPr lang="en-US" altLang="ko-KR" smtClean="0"/>
              <a:t>May 30, 2023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3"/>
          </p:nvPr>
        </p:nvSpPr>
        <p:spPr>
          <a:xfrm>
            <a:off x="333491" y="6478095"/>
            <a:ext cx="590281" cy="163258"/>
          </a:xfrm>
          <a:prstGeom prst="rect">
            <a:avLst/>
          </a:prstGeom>
        </p:spPr>
        <p:txBody>
          <a:bodyPr lIns="83969" tIns="41985" rIns="83969" bIns="41985"/>
          <a:lstStyle/>
          <a:p>
            <a:fld id="{DD317690-C5EB-F34F-B036-C349E52C6879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Textplatzhalter 19"/>
          <p:cNvSpPr>
            <a:spLocks noGrp="1"/>
          </p:cNvSpPr>
          <p:nvPr>
            <p:ph type="body" sz="quarter" idx="24" hasCustomPrompt="1"/>
          </p:nvPr>
        </p:nvSpPr>
        <p:spPr>
          <a:xfrm>
            <a:off x="326823" y="683985"/>
            <a:ext cx="9238345" cy="544207"/>
          </a:xfrm>
        </p:spPr>
        <p:txBody>
          <a:bodyPr/>
          <a:lstStyle>
            <a:lvl1pPr marL="0" marR="0" indent="0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atin typeface="+mn-ea"/>
                <a:ea typeface="+mn-ea"/>
              </a:defRPr>
            </a:lvl1pPr>
          </a:lstStyle>
          <a:p>
            <a:pPr marL="0" marR="0" lvl="0" indent="0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소제목 및 본문</a:t>
            </a:r>
            <a:endParaRPr lang="de-DE" altLang="ko-KR" dirty="0"/>
          </a:p>
          <a:p>
            <a:pPr lvl="0"/>
            <a:r>
              <a:rPr lang="ko-KR" altLang="en-US" dirty="0"/>
              <a:t> </a:t>
            </a:r>
            <a:endParaRPr lang="de-DE" dirty="0"/>
          </a:p>
        </p:txBody>
      </p:sp>
      <p:sp>
        <p:nvSpPr>
          <p:cNvPr id="17" name="Titelplatzhalter 1"/>
          <p:cNvSpPr>
            <a:spLocks noGrp="1"/>
          </p:cNvSpPr>
          <p:nvPr>
            <p:ph type="title"/>
          </p:nvPr>
        </p:nvSpPr>
        <p:spPr>
          <a:xfrm>
            <a:off x="326821" y="216481"/>
            <a:ext cx="9237720" cy="2775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en-US" noProof="0" dirty="0"/>
          </a:p>
        </p:txBody>
      </p:sp>
      <p:sp>
        <p:nvSpPr>
          <p:cNvPr id="33" name="Inhaltsplatzhalter 2"/>
          <p:cNvSpPr>
            <a:spLocks noGrp="1"/>
          </p:cNvSpPr>
          <p:nvPr>
            <p:ph idx="18" hasCustomPrompt="1"/>
          </p:nvPr>
        </p:nvSpPr>
        <p:spPr>
          <a:xfrm>
            <a:off x="6620667" y="1552446"/>
            <a:ext cx="2951506" cy="1632584"/>
          </a:xfrm>
          <a:prstGeom prst="rect">
            <a:avLst/>
          </a:prstGeom>
        </p:spPr>
        <p:txBody>
          <a:bodyPr/>
          <a:lstStyle>
            <a:lvl1pPr marL="0" marR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+mj-lt"/>
              </a:defRPr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latin typeface="+mn-ea"/>
                <a:ea typeface="+mn-ea"/>
              </a:defRPr>
            </a:lvl2pPr>
            <a:lvl3pPr marL="261165" indent="-261165">
              <a:buFont typeface="Arial" panose="020B0604020202020204" pitchFamily="34" charset="0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261165" indent="-261165">
              <a:buFont typeface="Arial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261165" indent="-261165">
              <a:buFont typeface="Arial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0" marR="0" lvl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 </a:t>
            </a:r>
            <a:r>
              <a:rPr lang="en-US" altLang="ko-KR" noProof="0" dirty="0"/>
              <a:t>option1 : 20 </a:t>
            </a:r>
            <a:r>
              <a:rPr lang="en-US" altLang="ko-KR" noProof="0" dirty="0" err="1"/>
              <a:t>pt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34" name="Inhaltsplatzhalter 2"/>
          <p:cNvSpPr>
            <a:spLocks noGrp="1"/>
          </p:cNvSpPr>
          <p:nvPr>
            <p:ph idx="19" hasCustomPrompt="1"/>
          </p:nvPr>
        </p:nvSpPr>
        <p:spPr>
          <a:xfrm>
            <a:off x="6620668" y="3271119"/>
            <a:ext cx="2951506" cy="14693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78835" rtl="0" eaLnBrk="1" fontAlgn="auto" latinLnBrk="0" hangingPunct="1">
              <a:lnSpc>
                <a:spcPct val="100000"/>
              </a:lnSpc>
              <a:spcBef>
                <a:spcPts val="309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/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>
                <a:latin typeface="+mn-ea"/>
                <a:ea typeface="+mn-ea"/>
              </a:defRPr>
            </a:lvl2pPr>
            <a:lvl3pPr marL="161988" indent="-161988">
              <a:spcBef>
                <a:spcPts val="309"/>
              </a:spcBef>
              <a:buFont typeface="Arial" panose="020B0604020202020204" pitchFamily="34" charset="0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161988" indent="-161988">
              <a:spcBef>
                <a:spcPts val="309"/>
              </a:spcBef>
              <a:buFont typeface="Arial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161988" indent="-161988">
              <a:spcBef>
                <a:spcPts val="309"/>
              </a:spcBef>
              <a:buFont typeface="Arial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184746" marR="0" lvl="0" indent="-184746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</a:t>
            </a:r>
            <a:r>
              <a:rPr lang="en-US" noProof="0" dirty="0"/>
              <a:t> option2 : 15 </a:t>
            </a:r>
            <a:r>
              <a:rPr lang="en-US" noProof="0" dirty="0" err="1"/>
              <a:t>pt</a:t>
            </a:r>
            <a:endParaRPr lang="en-US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35" name="Inhaltsplatzhalter 2"/>
          <p:cNvSpPr>
            <a:spLocks noGrp="1"/>
          </p:cNvSpPr>
          <p:nvPr>
            <p:ph idx="20" hasCustomPrompt="1"/>
          </p:nvPr>
        </p:nvSpPr>
        <p:spPr>
          <a:xfrm>
            <a:off x="6620668" y="4826536"/>
            <a:ext cx="2951506" cy="130606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78835" rtl="0" eaLnBrk="1" fontAlgn="auto" latinLnBrk="0" hangingPunct="1">
              <a:lnSpc>
                <a:spcPct val="100000"/>
              </a:lnSpc>
              <a:spcBef>
                <a:spcPts val="309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  <a:lvl2pPr marL="0" marR="0" indent="0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latin typeface="+mn-ea"/>
                <a:ea typeface="+mn-ea"/>
              </a:defRPr>
            </a:lvl2pPr>
            <a:lvl3pPr marL="161988" indent="-161988">
              <a:spcBef>
                <a:spcPts val="309"/>
              </a:spcBef>
              <a:buFont typeface="Arial" panose="020B0604020202020204" pitchFamily="34" charset="0"/>
              <a:buChar char="•"/>
              <a:defRPr sz="12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161988" indent="-161988">
              <a:spcBef>
                <a:spcPts val="309"/>
              </a:spcBef>
              <a:buFont typeface="Arial"/>
              <a:buChar char="•"/>
              <a:defRPr sz="12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161988" indent="-161988">
              <a:spcBef>
                <a:spcPts val="309"/>
              </a:spcBef>
              <a:buFont typeface="Arial"/>
              <a:buChar char="•"/>
              <a:defRPr sz="12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184746" marR="0" lvl="0" indent="-184746" algn="l" defTabSz="478835" rtl="0" eaLnBrk="1" fontAlgn="auto" latinLnBrk="0" hangingPunct="1">
              <a:lnSpc>
                <a:spcPct val="100000"/>
              </a:lnSpc>
              <a:spcBef>
                <a:spcPts val="3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</a:t>
            </a:r>
            <a:r>
              <a:rPr lang="en-US" noProof="0" dirty="0"/>
              <a:t> option3 : 13 </a:t>
            </a:r>
            <a:r>
              <a:rPr lang="en-US" noProof="0" dirty="0" err="1"/>
              <a:t>pt</a:t>
            </a:r>
            <a:endParaRPr lang="en-US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altLang="ko-KR" noProof="0" dirty="0"/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4"/>
          </p:nvPr>
        </p:nvSpPr>
        <p:spPr>
          <a:xfrm>
            <a:off x="1" y="1556477"/>
            <a:ext cx="6428018" cy="457439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>
              <a:defRPr sz="700" b="0">
                <a:latin typeface="현대산스 Head" panose="020B0600000101010101" pitchFamily="50" charset="-127"/>
              </a:defRPr>
            </a:lvl1pPr>
          </a:lstStyle>
          <a:p>
            <a:r>
              <a:rPr lang="ko-KR" altLang="en-US" dirty="0"/>
              <a:t>그림을 추가하려면 아이콘을 클릭하십시오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6122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Images_3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24"/>
          </p:nvPr>
        </p:nvSpPr>
        <p:spPr>
          <a:xfrm>
            <a:off x="1000476" y="6479036"/>
            <a:ext cx="1300617" cy="163258"/>
          </a:xfrm>
          <a:prstGeom prst="rect">
            <a:avLst/>
          </a:prstGeom>
        </p:spPr>
        <p:txBody>
          <a:bodyPr lIns="83969" tIns="41985" rIns="83969" bIns="41985"/>
          <a:lstStyle>
            <a:lvl1pPr>
              <a:defRPr>
                <a:latin typeface="현대산스 Head" panose="020B0600000101010101" pitchFamily="50" charset="-127"/>
                <a:ea typeface="현대산스 Head" panose="020B0600000101010101" pitchFamily="50" charset="-127"/>
              </a:defRPr>
            </a:lvl1pPr>
          </a:lstStyle>
          <a:p>
            <a:fld id="{214C8B50-332E-4592-9F42-0F5F0CB65D7D}" type="datetime4">
              <a:rPr lang="en-US" altLang="ko-KR" smtClean="0"/>
              <a:t>May 30, 2023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6"/>
          </p:nvPr>
        </p:nvSpPr>
        <p:spPr>
          <a:xfrm>
            <a:off x="333491" y="6478095"/>
            <a:ext cx="590281" cy="163258"/>
          </a:xfrm>
          <a:prstGeom prst="rect">
            <a:avLst/>
          </a:prstGeom>
        </p:spPr>
        <p:txBody>
          <a:bodyPr lIns="83969" tIns="41985" rIns="83969" bIns="41985"/>
          <a:lstStyle/>
          <a:p>
            <a:fld id="{DD317690-C5EB-F34F-B036-C349E52C6879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4"/>
          </p:nvPr>
        </p:nvSpPr>
        <p:spPr>
          <a:xfrm>
            <a:off x="0" y="1558204"/>
            <a:ext cx="4070636" cy="457439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700" b="0">
                <a:latin typeface="현대산스 Head" panose="020B0600000101010101" pitchFamily="50" charset="-127"/>
              </a:defRPr>
            </a:lvl1pPr>
          </a:lstStyle>
          <a:p>
            <a:r>
              <a:rPr lang="ko-KR" altLang="en-US" dirty="0"/>
              <a:t>그림을 추가하려면 아이콘을 클릭하십시오</a:t>
            </a:r>
            <a:endParaRPr lang="de-DE" dirty="0"/>
          </a:p>
        </p:txBody>
      </p:sp>
      <p:sp>
        <p:nvSpPr>
          <p:cNvPr id="15" name="Inhaltsplatzhalter 2"/>
          <p:cNvSpPr>
            <a:spLocks noGrp="1"/>
          </p:cNvSpPr>
          <p:nvPr>
            <p:ph idx="18" hasCustomPrompt="1"/>
          </p:nvPr>
        </p:nvSpPr>
        <p:spPr>
          <a:xfrm>
            <a:off x="4261816" y="1552446"/>
            <a:ext cx="5310357" cy="1632584"/>
          </a:xfrm>
          <a:prstGeom prst="rect">
            <a:avLst/>
          </a:prstGeom>
        </p:spPr>
        <p:txBody>
          <a:bodyPr/>
          <a:lstStyle>
            <a:lvl1pPr marL="0" marR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latin typeface="+mn-ea"/>
                <a:ea typeface="+mn-ea"/>
              </a:defRPr>
            </a:lvl2pPr>
            <a:lvl3pPr marL="261165" indent="-261165">
              <a:buFont typeface="Arial" panose="020B0604020202020204" pitchFamily="34" charset="0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261165" indent="-261165">
              <a:buFont typeface="Arial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261165" indent="-261165">
              <a:buFont typeface="Arial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0" marR="0" lvl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 </a:t>
            </a:r>
            <a:r>
              <a:rPr lang="en-US" altLang="ko-KR" noProof="0" dirty="0"/>
              <a:t>option1 : 20 </a:t>
            </a:r>
            <a:r>
              <a:rPr lang="en-US" altLang="ko-KR" noProof="0" dirty="0" err="1"/>
              <a:t>pt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16" name="Inhaltsplatzhalter 2"/>
          <p:cNvSpPr>
            <a:spLocks noGrp="1"/>
          </p:cNvSpPr>
          <p:nvPr>
            <p:ph idx="27" hasCustomPrompt="1"/>
          </p:nvPr>
        </p:nvSpPr>
        <p:spPr>
          <a:xfrm>
            <a:off x="4261816" y="3271119"/>
            <a:ext cx="5310357" cy="1469326"/>
          </a:xfrm>
          <a:prstGeom prst="rect">
            <a:avLst/>
          </a:prstGeom>
        </p:spPr>
        <p:txBody>
          <a:bodyPr>
            <a:normAutofit/>
          </a:bodyPr>
          <a:lstStyle>
            <a:lvl1pPr marL="184746" marR="0" indent="-184746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/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>
                <a:latin typeface="+mn-ea"/>
                <a:ea typeface="+mn-ea"/>
              </a:defRPr>
            </a:lvl2pPr>
            <a:lvl3pPr marL="161988" indent="-161988">
              <a:spcBef>
                <a:spcPts val="309"/>
              </a:spcBef>
              <a:buFont typeface="Arial" panose="020B0604020202020204" pitchFamily="34" charset="0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161988" indent="-161988">
              <a:spcBef>
                <a:spcPts val="309"/>
              </a:spcBef>
              <a:buFont typeface="Arial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161988" indent="-161988">
              <a:spcBef>
                <a:spcPts val="309"/>
              </a:spcBef>
              <a:buFont typeface="Arial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184746" marR="0" lvl="0" indent="-184746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</a:t>
            </a:r>
            <a:r>
              <a:rPr lang="en-US" altLang="ko-KR" noProof="0" dirty="0"/>
              <a:t> option2 : 15 </a:t>
            </a:r>
            <a:r>
              <a:rPr lang="en-US" altLang="ko-KR" noProof="0" dirty="0" err="1"/>
              <a:t>pt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17" name="Inhaltsplatzhalter 2"/>
          <p:cNvSpPr>
            <a:spLocks noGrp="1"/>
          </p:cNvSpPr>
          <p:nvPr>
            <p:ph idx="20" hasCustomPrompt="1"/>
          </p:nvPr>
        </p:nvSpPr>
        <p:spPr>
          <a:xfrm>
            <a:off x="4261816" y="4826536"/>
            <a:ext cx="5310357" cy="1306068"/>
          </a:xfrm>
          <a:prstGeom prst="rect">
            <a:avLst/>
          </a:prstGeom>
        </p:spPr>
        <p:txBody>
          <a:bodyPr>
            <a:normAutofit/>
          </a:bodyPr>
          <a:lstStyle>
            <a:lvl1pPr marL="184746" marR="0" indent="-184746" algn="l" defTabSz="478835" rtl="0" eaLnBrk="1" fontAlgn="auto" latinLnBrk="0" hangingPunct="1">
              <a:lnSpc>
                <a:spcPct val="100000"/>
              </a:lnSpc>
              <a:spcBef>
                <a:spcPts val="352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0"/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200">
                <a:latin typeface="+mn-ea"/>
                <a:ea typeface="+mn-ea"/>
              </a:defRPr>
            </a:lvl2pPr>
            <a:lvl3pPr marL="161988" indent="-161988">
              <a:spcBef>
                <a:spcPts val="309"/>
              </a:spcBef>
              <a:buFont typeface="Arial" panose="020B0604020202020204" pitchFamily="34" charset="0"/>
              <a:buChar char="•"/>
              <a:defRPr sz="12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161988" indent="-161988">
              <a:spcBef>
                <a:spcPts val="309"/>
              </a:spcBef>
              <a:buFont typeface="Arial"/>
              <a:buChar char="•"/>
              <a:defRPr sz="12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161988" indent="-161988">
              <a:spcBef>
                <a:spcPts val="309"/>
              </a:spcBef>
              <a:buFont typeface="Arial"/>
              <a:buChar char="•"/>
              <a:defRPr sz="12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184746" marR="0" lvl="0" indent="-184746" algn="l" defTabSz="478835" rtl="0" eaLnBrk="1" fontAlgn="auto" latinLnBrk="0" hangingPunct="1">
              <a:lnSpc>
                <a:spcPct val="100000"/>
              </a:lnSpc>
              <a:spcBef>
                <a:spcPts val="3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</a:t>
            </a:r>
            <a:r>
              <a:rPr lang="en-US" altLang="ko-KR" noProof="0" dirty="0"/>
              <a:t> option3 : 13 </a:t>
            </a:r>
            <a:r>
              <a:rPr lang="en-US" altLang="ko-KR" noProof="0" dirty="0" err="1"/>
              <a:t>pt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23" name="Textplatzhalt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326823" y="683985"/>
            <a:ext cx="9238345" cy="544207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pPr lvl="0"/>
            <a:r>
              <a:rPr lang="ko-KR" altLang="en-US" dirty="0"/>
              <a:t>소제목 및 본문</a:t>
            </a:r>
            <a:endParaRPr lang="de-DE" altLang="ko-KR" dirty="0"/>
          </a:p>
        </p:txBody>
      </p:sp>
      <p:sp>
        <p:nvSpPr>
          <p:cNvPr id="24" name="Titelplatzhalter 1"/>
          <p:cNvSpPr>
            <a:spLocks noGrp="1"/>
          </p:cNvSpPr>
          <p:nvPr>
            <p:ph type="title"/>
          </p:nvPr>
        </p:nvSpPr>
        <p:spPr>
          <a:xfrm>
            <a:off x="326821" y="216481"/>
            <a:ext cx="9237720" cy="2775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8158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_Images_3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24"/>
          </p:nvPr>
        </p:nvSpPr>
        <p:spPr>
          <a:xfrm>
            <a:off x="1000476" y="6479036"/>
            <a:ext cx="1300617" cy="163258"/>
          </a:xfrm>
          <a:prstGeom prst="rect">
            <a:avLst/>
          </a:prstGeom>
        </p:spPr>
        <p:txBody>
          <a:bodyPr lIns="83969" tIns="41985" rIns="83969" bIns="41985"/>
          <a:lstStyle>
            <a:lvl1pPr>
              <a:defRPr>
                <a:latin typeface="현대산스 Head" panose="020B0600000101010101" pitchFamily="50" charset="-127"/>
                <a:ea typeface="현대산스 Head" panose="020B0600000101010101" pitchFamily="50" charset="-127"/>
              </a:defRPr>
            </a:lvl1pPr>
          </a:lstStyle>
          <a:p>
            <a:fld id="{BE8155E8-E1C8-45C3-9754-21D670EFB221}" type="datetime4">
              <a:rPr lang="en-US" altLang="ko-KR" smtClean="0"/>
              <a:t>May 30, 2023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6"/>
          </p:nvPr>
        </p:nvSpPr>
        <p:spPr>
          <a:xfrm>
            <a:off x="333491" y="6478095"/>
            <a:ext cx="590281" cy="163258"/>
          </a:xfrm>
          <a:prstGeom prst="rect">
            <a:avLst/>
          </a:prstGeom>
        </p:spPr>
        <p:txBody>
          <a:bodyPr lIns="83969" tIns="41985" rIns="83969" bIns="41985"/>
          <a:lstStyle/>
          <a:p>
            <a:fld id="{DD317690-C5EB-F34F-B036-C349E52C6879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4"/>
          </p:nvPr>
        </p:nvSpPr>
        <p:spPr>
          <a:xfrm>
            <a:off x="333828" y="1556478"/>
            <a:ext cx="2951505" cy="196774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700" b="0">
                <a:latin typeface="현대산스 Head" panose="020B0600000101010101" pitchFamily="50" charset="-127"/>
              </a:defRPr>
            </a:lvl1pPr>
          </a:lstStyle>
          <a:p>
            <a:r>
              <a:rPr lang="ko-KR" altLang="en-US" dirty="0"/>
              <a:t>그림을 추가하려면 아이콘을 클릭하십시오</a:t>
            </a:r>
            <a:endParaRPr lang="de-DE" dirty="0"/>
          </a:p>
        </p:txBody>
      </p:sp>
      <p:sp>
        <p:nvSpPr>
          <p:cNvPr id="15" name="Textplatzhalter 8"/>
          <p:cNvSpPr>
            <a:spLocks noGrp="1"/>
          </p:cNvSpPr>
          <p:nvPr>
            <p:ph type="body" sz="quarter" idx="17" hasCustomPrompt="1"/>
          </p:nvPr>
        </p:nvSpPr>
        <p:spPr>
          <a:xfrm>
            <a:off x="333492" y="3690638"/>
            <a:ext cx="2951402" cy="244887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>
                <a:latin typeface="+mn-ea"/>
                <a:ea typeface="+mn-ea"/>
              </a:defRPr>
            </a:lvl2pPr>
            <a:lvl3pPr marL="161988" indent="-161988"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161988" indent="-161988"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161988" indent="-161988"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lvl="0"/>
            <a:r>
              <a:rPr lang="ko-KR" altLang="en-US" noProof="0" dirty="0"/>
              <a:t>소제목 </a:t>
            </a:r>
            <a:r>
              <a:rPr lang="en-US" altLang="ko-KR" noProof="0" dirty="0"/>
              <a:t>15pt</a:t>
            </a:r>
            <a:endParaRPr lang="en-US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20"/>
          </p:nvPr>
        </p:nvSpPr>
        <p:spPr>
          <a:xfrm>
            <a:off x="3479452" y="1556478"/>
            <a:ext cx="2951402" cy="196774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700" b="0">
                <a:latin typeface="현대산스 Head" panose="020B0600000101010101" pitchFamily="50" charset="-127"/>
              </a:defRPr>
            </a:lvl1pPr>
          </a:lstStyle>
          <a:p>
            <a:r>
              <a:rPr lang="ko-KR" altLang="en-US" dirty="0"/>
              <a:t>그림을 추가하려면 아이콘을 클릭하십시오</a:t>
            </a:r>
            <a:endParaRPr lang="de-DE" dirty="0"/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21"/>
          </p:nvPr>
        </p:nvSpPr>
        <p:spPr>
          <a:xfrm>
            <a:off x="6620668" y="1556478"/>
            <a:ext cx="2951506" cy="196774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700" b="0">
                <a:latin typeface="현대산스 Head" panose="020B0600000101010101" pitchFamily="50" charset="-127"/>
              </a:defRPr>
            </a:lvl1pPr>
          </a:lstStyle>
          <a:p>
            <a:r>
              <a:rPr lang="ko-KR" altLang="en-US" dirty="0"/>
              <a:t>그림을 추가하려면 아이콘을 클릭하십시오</a:t>
            </a:r>
            <a:endParaRPr lang="de-DE" dirty="0"/>
          </a:p>
        </p:txBody>
      </p:sp>
      <p:sp>
        <p:nvSpPr>
          <p:cNvPr id="18" name="Textplatzhalter 8"/>
          <p:cNvSpPr>
            <a:spLocks noGrp="1"/>
          </p:cNvSpPr>
          <p:nvPr>
            <p:ph type="body" sz="quarter" idx="22" hasCustomPrompt="1"/>
          </p:nvPr>
        </p:nvSpPr>
        <p:spPr>
          <a:xfrm>
            <a:off x="3479453" y="3692605"/>
            <a:ext cx="2951402" cy="24469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>
                <a:latin typeface="+mn-ea"/>
                <a:ea typeface="+mn-ea"/>
              </a:defRPr>
            </a:lvl2pPr>
            <a:lvl3pPr marL="161988" indent="-161988"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161988" indent="-161988"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161988" indent="-161988"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lvl="0"/>
            <a:r>
              <a:rPr lang="ko-KR" altLang="en-US" noProof="0" dirty="0"/>
              <a:t>소제목 </a:t>
            </a:r>
            <a:r>
              <a:rPr lang="en-US" altLang="ko-KR" noProof="0" dirty="0"/>
              <a:t>15pt</a:t>
            </a:r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19" name="Textplatzhalter 8"/>
          <p:cNvSpPr>
            <a:spLocks noGrp="1"/>
          </p:cNvSpPr>
          <p:nvPr>
            <p:ph type="body" sz="quarter" idx="23" hasCustomPrompt="1"/>
          </p:nvPr>
        </p:nvSpPr>
        <p:spPr>
          <a:xfrm>
            <a:off x="6620666" y="3686959"/>
            <a:ext cx="2951402" cy="245255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>
                <a:latin typeface="+mn-ea"/>
                <a:ea typeface="+mn-ea"/>
              </a:defRPr>
            </a:lvl2pPr>
            <a:lvl3pPr marL="161988" indent="-161988"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161988" indent="-161988"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161988" indent="-161988"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lvl="0"/>
            <a:r>
              <a:rPr lang="ko-KR" altLang="en-US" noProof="0" dirty="0"/>
              <a:t>소제목 </a:t>
            </a:r>
            <a:r>
              <a:rPr lang="en-US" altLang="ko-KR" noProof="0" dirty="0"/>
              <a:t>15pt</a:t>
            </a:r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326823" y="683985"/>
            <a:ext cx="9238345" cy="544207"/>
          </a:xfrm>
        </p:spPr>
        <p:txBody>
          <a:bodyPr/>
          <a:lstStyle>
            <a:lvl1pPr marL="0" marR="0" indent="0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atin typeface="+mn-ea"/>
                <a:ea typeface="+mn-ea"/>
              </a:defRPr>
            </a:lvl1pPr>
          </a:lstStyle>
          <a:p>
            <a:pPr marL="0" marR="0" lvl="0" indent="0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소제목 및 본문</a:t>
            </a:r>
            <a:endParaRPr lang="de-DE" altLang="ko-KR" dirty="0"/>
          </a:p>
          <a:p>
            <a:pPr lvl="0"/>
            <a:endParaRPr lang="de-DE" dirty="0"/>
          </a:p>
        </p:txBody>
      </p:sp>
      <p:sp>
        <p:nvSpPr>
          <p:cNvPr id="21" name="Titelplatzhalter 1"/>
          <p:cNvSpPr>
            <a:spLocks noGrp="1"/>
          </p:cNvSpPr>
          <p:nvPr>
            <p:ph type="title"/>
          </p:nvPr>
        </p:nvSpPr>
        <p:spPr>
          <a:xfrm>
            <a:off x="326821" y="216481"/>
            <a:ext cx="9237720" cy="2775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2503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9E8A9-92BC-406A-B1FF-62234E8B4D71}" type="slidenum">
              <a:rPr lang="ko-KR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49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6" hasCustomPrompt="1"/>
          </p:nvPr>
        </p:nvSpPr>
        <p:spPr>
          <a:xfrm>
            <a:off x="1" y="2"/>
            <a:ext cx="9906000" cy="685655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sz="700">
                <a:latin typeface="현대산스 Head" panose="020B0600000101010101" pitchFamily="50" charset="-127"/>
              </a:defRPr>
            </a:lvl1pPr>
          </a:lstStyle>
          <a:p>
            <a:r>
              <a:rPr lang="de-DE" dirty="0"/>
              <a:t>Bild auf Platzhalter ziehen oder durch Klicken auf Symbol hinzufügen</a:t>
            </a:r>
          </a:p>
        </p:txBody>
      </p:sp>
      <p:sp>
        <p:nvSpPr>
          <p:cNvPr id="8" name="Rechteck 7"/>
          <p:cNvSpPr/>
          <p:nvPr userDrawn="1"/>
        </p:nvSpPr>
        <p:spPr>
          <a:xfrm>
            <a:off x="0" y="1"/>
            <a:ext cx="9904703" cy="68568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767" tIns="47884" rIns="95767" bIns="47884" rtlCol="0" anchor="ctr"/>
          <a:lstStyle/>
          <a:p>
            <a:pPr algn="ctr"/>
            <a:endParaRPr lang="de-DE" dirty="0">
              <a:latin typeface="현대산스 Head" panose="020B0600000101010101" pitchFamily="50" charset="-127"/>
              <a:ea typeface="현대산스 Head" panose="020B0600000101010101" pitchFamily="50" charset="-127"/>
            </a:endParaRPr>
          </a:p>
        </p:txBody>
      </p:sp>
      <p:sp>
        <p:nvSpPr>
          <p:cNvPr id="9" name="Bildplatzhalter 2"/>
          <p:cNvSpPr>
            <a:spLocks noGrp="1"/>
          </p:cNvSpPr>
          <p:nvPr>
            <p:ph type="pic" idx="13"/>
          </p:nvPr>
        </p:nvSpPr>
        <p:spPr>
          <a:xfrm>
            <a:off x="333491" y="0"/>
            <a:ext cx="9237720" cy="5812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700" b="0" i="0">
                <a:latin typeface="현대산스 Head" panose="020B0600000101010101" pitchFamily="50" charset="-127"/>
              </a:defRPr>
            </a:lvl1pPr>
            <a:lvl2pPr marL="478835" indent="0">
              <a:buNone/>
              <a:defRPr sz="2900"/>
            </a:lvl2pPr>
            <a:lvl3pPr marL="957669" indent="0">
              <a:buNone/>
              <a:defRPr sz="2500"/>
            </a:lvl3pPr>
            <a:lvl4pPr marL="1436504" indent="0">
              <a:buNone/>
              <a:defRPr sz="2100"/>
            </a:lvl4pPr>
            <a:lvl5pPr marL="1915339" indent="0">
              <a:buNone/>
              <a:defRPr sz="2100"/>
            </a:lvl5pPr>
            <a:lvl6pPr marL="2394172" indent="0">
              <a:buNone/>
              <a:defRPr sz="2100"/>
            </a:lvl6pPr>
            <a:lvl7pPr marL="2873008" indent="0">
              <a:buNone/>
              <a:defRPr sz="2100"/>
            </a:lvl7pPr>
            <a:lvl8pPr marL="3351843" indent="0">
              <a:buNone/>
              <a:defRPr sz="2100"/>
            </a:lvl8pPr>
            <a:lvl9pPr marL="3830677" indent="0">
              <a:buNone/>
              <a:defRPr sz="2100"/>
            </a:lvl9pPr>
          </a:lstStyle>
          <a:p>
            <a:r>
              <a:rPr lang="ko-KR" altLang="en-US" noProof="0" dirty="0"/>
              <a:t>그림을 추가하려면 아이콘을 클릭하십시오</a:t>
            </a:r>
            <a:endParaRPr lang="de-DE" noProof="0" dirty="0"/>
          </a:p>
        </p:txBody>
      </p:sp>
      <p:pic>
        <p:nvPicPr>
          <p:cNvPr id="13" name="Bild 18" descr="Hyundai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627" y="6474797"/>
            <a:ext cx="1329352" cy="180251"/>
          </a:xfrm>
          <a:prstGeom prst="rect">
            <a:avLst/>
          </a:prstGeom>
        </p:spPr>
      </p:pic>
      <p:sp>
        <p:nvSpPr>
          <p:cNvPr id="14" name="Titel 1"/>
          <p:cNvSpPr>
            <a:spLocks noGrp="1"/>
          </p:cNvSpPr>
          <p:nvPr>
            <p:ph type="ctrTitle" hasCustomPrompt="1"/>
          </p:nvPr>
        </p:nvSpPr>
        <p:spPr>
          <a:xfrm>
            <a:off x="660314" y="1359128"/>
            <a:ext cx="8337292" cy="44644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4199"/>
              </a:lnSpc>
              <a:defRPr sz="3300" baseline="0">
                <a:latin typeface="+mj-lt"/>
              </a:defRPr>
            </a:lvl1pPr>
          </a:lstStyle>
          <a:p>
            <a:r>
              <a:rPr lang="en-US" noProof="0" dirty="0"/>
              <a:t>Standard title headline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66984" y="2555270"/>
            <a:ext cx="8336617" cy="212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100" b="0">
                <a:solidFill>
                  <a:srgbClr val="000000"/>
                </a:solidFill>
                <a:latin typeface="+mn-lt"/>
                <a:ea typeface="+mn-ea"/>
              </a:defRPr>
            </a:lvl1pPr>
            <a:lvl2pPr marL="478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1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0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Month DD, YY</a:t>
            </a:r>
          </a:p>
        </p:txBody>
      </p:sp>
      <p:sp>
        <p:nvSpPr>
          <p:cNvPr id="16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60314" y="1814210"/>
            <a:ext cx="8337292" cy="41467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ts val="4199"/>
              </a:lnSpc>
              <a:spcBef>
                <a:spcPts val="0"/>
              </a:spcBef>
              <a:defRPr sz="2600" b="0" baseline="0">
                <a:latin typeface="+mn-lt"/>
                <a:ea typeface="현대산스 Head" panose="020B0600000101010101" pitchFamily="50" charset="-127"/>
              </a:defRPr>
            </a:lvl1pPr>
          </a:lstStyle>
          <a:p>
            <a:pPr lvl="0"/>
            <a:r>
              <a:rPr lang="en-US" noProof="0" dirty="0"/>
              <a:t>Optional second line</a:t>
            </a:r>
          </a:p>
        </p:txBody>
      </p:sp>
    </p:spTree>
    <p:extLst>
      <p:ext uri="{BB962C8B-B14F-4D97-AF65-F5344CB8AC3E}">
        <p14:creationId xmlns:p14="http://schemas.microsoft.com/office/powerpoint/2010/main" val="1568533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 Sand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" y="0"/>
            <a:ext cx="9906000" cy="6858000"/>
          </a:xfrm>
          <a:prstGeom prst="rect">
            <a:avLst/>
          </a:prstGeom>
          <a:solidFill>
            <a:srgbClr val="E4DC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767" tIns="47884" rIns="95767" bIns="47884" rtlCol="0" anchor="ctr"/>
          <a:lstStyle/>
          <a:p>
            <a:pPr algn="ctr"/>
            <a:endParaRPr lang="de-DE" noProof="0" dirty="0">
              <a:latin typeface="현대산스 Head" panose="020B0600000101010101" pitchFamily="50" charset="-127"/>
              <a:ea typeface="현대산스 Head" panose="020B0600000101010101" pitchFamily="50" charset="-127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333491" y="1"/>
            <a:ext cx="9237720" cy="581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767" tIns="47884" rIns="95767" bIns="47884" rtlCol="0" anchor="ctr"/>
          <a:lstStyle/>
          <a:p>
            <a:pPr algn="ctr"/>
            <a:endParaRPr lang="de-DE" dirty="0">
              <a:latin typeface="현대산스 Head" panose="020B0600000101010101" pitchFamily="50" charset="-127"/>
              <a:ea typeface="현대산스 Head" panose="020B0600000101010101" pitchFamily="50" charset="-127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60314" y="1359128"/>
            <a:ext cx="8337292" cy="44644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4199"/>
              </a:lnSpc>
              <a:defRPr sz="3300" baseline="0">
                <a:latin typeface="+mj-lt"/>
              </a:defRPr>
            </a:lvl1pPr>
          </a:lstStyle>
          <a:p>
            <a:r>
              <a:rPr lang="en-US" noProof="0" dirty="0"/>
              <a:t>Standard title headline</a:t>
            </a:r>
          </a:p>
        </p:txBody>
      </p:sp>
      <p:pic>
        <p:nvPicPr>
          <p:cNvPr id="13" name="Bild 18" descr="Hyundai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627" y="6474797"/>
            <a:ext cx="1329352" cy="180251"/>
          </a:xfrm>
          <a:prstGeom prst="rect">
            <a:avLst/>
          </a:prstGeom>
        </p:spPr>
      </p:pic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66984" y="2555270"/>
            <a:ext cx="8336617" cy="212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100" b="0">
                <a:solidFill>
                  <a:srgbClr val="000000"/>
                </a:solidFill>
                <a:latin typeface="+mn-lt"/>
                <a:ea typeface="현대산스 Head" panose="020B0600000101010101" pitchFamily="50" charset="-127"/>
              </a:defRPr>
            </a:lvl1pPr>
            <a:lvl2pPr marL="478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1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0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Month DD, YY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60314" y="1814210"/>
            <a:ext cx="8337292" cy="414676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ts val="4199"/>
              </a:lnSpc>
              <a:spcBef>
                <a:spcPts val="0"/>
              </a:spcBef>
              <a:defRPr sz="2600" b="0" baseline="0">
                <a:latin typeface="+mn-lt"/>
                <a:ea typeface="현대산스 Head" panose="020B0600000101010101" pitchFamily="50" charset="-127"/>
              </a:defRPr>
            </a:lvl1pPr>
          </a:lstStyle>
          <a:p>
            <a:pPr lvl="0"/>
            <a:r>
              <a:rPr lang="en-US" noProof="0" dirty="0"/>
              <a:t>Optional second line</a:t>
            </a:r>
          </a:p>
        </p:txBody>
      </p:sp>
    </p:spTree>
    <p:extLst>
      <p:ext uri="{BB962C8B-B14F-4D97-AF65-F5344CB8AC3E}">
        <p14:creationId xmlns:p14="http://schemas.microsoft.com/office/powerpoint/2010/main" val="3450675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2"/>
          <p:cNvSpPr>
            <a:spLocks noGrp="1"/>
          </p:cNvSpPr>
          <p:nvPr>
            <p:ph type="pic" idx="13"/>
          </p:nvPr>
        </p:nvSpPr>
        <p:spPr>
          <a:xfrm>
            <a:off x="333491" y="0"/>
            <a:ext cx="9237720" cy="581200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700" b="0" i="0">
                <a:latin typeface="현대산스 Head" panose="020B0600000101010101" pitchFamily="50" charset="-127"/>
              </a:defRPr>
            </a:lvl1pPr>
            <a:lvl2pPr marL="478835" indent="0">
              <a:buNone/>
              <a:defRPr sz="2900"/>
            </a:lvl2pPr>
            <a:lvl3pPr marL="957669" indent="0">
              <a:buNone/>
              <a:defRPr sz="2500"/>
            </a:lvl3pPr>
            <a:lvl4pPr marL="1436504" indent="0">
              <a:buNone/>
              <a:defRPr sz="2100"/>
            </a:lvl4pPr>
            <a:lvl5pPr marL="1915339" indent="0">
              <a:buNone/>
              <a:defRPr sz="2100"/>
            </a:lvl5pPr>
            <a:lvl6pPr marL="2394172" indent="0">
              <a:buNone/>
              <a:defRPr sz="2100"/>
            </a:lvl6pPr>
            <a:lvl7pPr marL="2873008" indent="0">
              <a:buNone/>
              <a:defRPr sz="2100"/>
            </a:lvl7pPr>
            <a:lvl8pPr marL="3351843" indent="0">
              <a:buNone/>
              <a:defRPr sz="2100"/>
            </a:lvl8pPr>
            <a:lvl9pPr marL="3830677" indent="0">
              <a:buNone/>
              <a:defRPr sz="2100"/>
            </a:lvl9pPr>
          </a:lstStyle>
          <a:p>
            <a:r>
              <a:rPr lang="ko-KR" altLang="en-US" dirty="0"/>
              <a:t>그림을 추가하려면 아이콘을 클릭하십시오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00285" y="785397"/>
            <a:ext cx="8386606" cy="1440001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0300" b="0" cap="none">
                <a:latin typeface="+mj-ea"/>
                <a:ea typeface="+mj-ea"/>
              </a:defRPr>
            </a:lvl1pPr>
          </a:lstStyle>
          <a:p>
            <a:r>
              <a:rPr lang="en-US" noProof="0" dirty="0"/>
              <a:t>01.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60314" y="2302401"/>
            <a:ext cx="8347869" cy="101220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rgbClr val="000000"/>
                </a:solidFill>
                <a:latin typeface="+mj-ea"/>
                <a:ea typeface="+mj-ea"/>
              </a:defRPr>
            </a:lvl1pPr>
            <a:lvl2pPr marL="4788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66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5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3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1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0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18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067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noProof="0" dirty="0"/>
              <a:t>텍스트를 입력하시오</a:t>
            </a:r>
            <a:r>
              <a:rPr lang="en-US" altLang="ko-KR" noProof="0" dirty="0"/>
              <a:t>. </a:t>
            </a:r>
            <a:endParaRPr lang="en-US" noProof="0" dirty="0"/>
          </a:p>
        </p:txBody>
      </p:sp>
      <p:sp>
        <p:nvSpPr>
          <p:cNvPr id="5" name="Rechteck 4"/>
          <p:cNvSpPr/>
          <p:nvPr userDrawn="1"/>
        </p:nvSpPr>
        <p:spPr>
          <a:xfrm>
            <a:off x="300143" y="6261104"/>
            <a:ext cx="9304418" cy="614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>
            <a:noAutofit/>
          </a:bodyPr>
          <a:lstStyle/>
          <a:p>
            <a:pPr algn="ctr"/>
            <a:endParaRPr lang="de-DE" b="1" dirty="0">
              <a:latin typeface="현대산스 Head" panose="020B0600000101010101" pitchFamily="50" charset="-127"/>
              <a:ea typeface="현대산스 Head" panose="020B0600000101010101" pitchFamily="50" charset="-127"/>
              <a:cs typeface="Hyundai Sans Head"/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4"/>
          </p:nvPr>
        </p:nvSpPr>
        <p:spPr>
          <a:xfrm>
            <a:off x="1000476" y="6583191"/>
            <a:ext cx="1293748" cy="129586"/>
          </a:xfrm>
          <a:prstGeom prst="rect">
            <a:avLst/>
          </a:prstGeom>
        </p:spPr>
        <p:txBody>
          <a:bodyPr lIns="83969" tIns="41985" rIns="83969" bIns="41985"/>
          <a:lstStyle/>
          <a:p>
            <a:fld id="{E728E01C-7987-4FF9-BF1E-9C60CD27734C}" type="datetime4">
              <a:rPr lang="en-US" altLang="ko-KR" smtClean="0"/>
              <a:t>May 30, 2023</a:t>
            </a:fld>
            <a:endParaRPr lang="de-DE" dirty="0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>
          <a:xfrm>
            <a:off x="333493" y="6583191"/>
            <a:ext cx="587163" cy="129586"/>
          </a:xfrm>
          <a:prstGeom prst="rect">
            <a:avLst/>
          </a:prstGeom>
        </p:spPr>
        <p:txBody>
          <a:bodyPr lIns="83969" tIns="41985" rIns="83969" bIns="41985"/>
          <a:lstStyle/>
          <a:p>
            <a:fld id="{DD317690-C5EB-F34F-B036-C349E52C6879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6041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8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16"/>
          </p:nvPr>
        </p:nvSpPr>
        <p:spPr>
          <a:xfrm>
            <a:off x="1000476" y="6479036"/>
            <a:ext cx="1300617" cy="163258"/>
          </a:xfrm>
          <a:prstGeom prst="rect">
            <a:avLst/>
          </a:prstGeom>
        </p:spPr>
        <p:txBody>
          <a:bodyPr lIns="83969" tIns="41985" rIns="83969" bIns="41985"/>
          <a:lstStyle>
            <a:lvl1pPr>
              <a:defRPr sz="800">
                <a:latin typeface="현대산스 Head" panose="020B0600000101010101" pitchFamily="50" charset="-127"/>
                <a:ea typeface="현대산스 Head" panose="020B0600000101010101" pitchFamily="50" charset="-127"/>
              </a:defRPr>
            </a:lvl1pPr>
          </a:lstStyle>
          <a:p>
            <a:fld id="{C9B2D37F-340E-4F15-BF4D-6ECBBA0B92C0}" type="datetime4">
              <a:rPr lang="en-US" altLang="ko-KR" smtClean="0"/>
              <a:t>May 30, 2023</a:t>
            </a:fld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8"/>
          </p:nvPr>
        </p:nvSpPr>
        <p:spPr>
          <a:xfrm>
            <a:off x="333491" y="6478095"/>
            <a:ext cx="590281" cy="163258"/>
          </a:xfrm>
          <a:prstGeom prst="rect">
            <a:avLst/>
          </a:prstGeom>
        </p:spPr>
        <p:txBody>
          <a:bodyPr lIns="83969" tIns="41985" rIns="83969" bIns="41985"/>
          <a:lstStyle/>
          <a:p>
            <a:fld id="{DD317690-C5EB-F34F-B036-C349E52C6879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2"/>
          <p:cNvSpPr>
            <a:spLocks noGrp="1"/>
          </p:cNvSpPr>
          <p:nvPr>
            <p:ph idx="1" hasCustomPrompt="1"/>
          </p:nvPr>
        </p:nvSpPr>
        <p:spPr>
          <a:xfrm>
            <a:off x="333490" y="1565117"/>
            <a:ext cx="9237720" cy="1632584"/>
          </a:xfrm>
          <a:prstGeom prst="rect">
            <a:avLst/>
          </a:prstGeom>
        </p:spPr>
        <p:txBody>
          <a:bodyPr/>
          <a:lstStyle>
            <a:lvl1pPr marL="0" marR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atin typeface="+mj-ea"/>
                <a:ea typeface="+mj-ea"/>
              </a:defRPr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latin typeface="+mn-ea"/>
                <a:ea typeface="+mn-ea"/>
              </a:defRPr>
            </a:lvl2pPr>
            <a:lvl3pPr marL="261165" indent="-261165">
              <a:buFont typeface="Arial" panose="020B0604020202020204" pitchFamily="34" charset="0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261165" indent="-261165">
              <a:buFont typeface="Arial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261165" indent="-261165">
              <a:buFont typeface="Arial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0" marR="0" lvl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 </a:t>
            </a:r>
            <a:r>
              <a:rPr lang="en-US" altLang="ko-KR" noProof="0" dirty="0"/>
              <a:t>option1 </a:t>
            </a:r>
            <a:r>
              <a:rPr lang="en-US" noProof="0" dirty="0"/>
              <a:t>: 20pt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</p:txBody>
      </p:sp>
      <p:sp>
        <p:nvSpPr>
          <p:cNvPr id="17" name="Inhaltsplatzhalter 2"/>
          <p:cNvSpPr>
            <a:spLocks noGrp="1"/>
          </p:cNvSpPr>
          <p:nvPr>
            <p:ph idx="14" hasCustomPrompt="1"/>
          </p:nvPr>
        </p:nvSpPr>
        <p:spPr>
          <a:xfrm>
            <a:off x="333491" y="3280911"/>
            <a:ext cx="9237720" cy="14693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+mj-ea"/>
                <a:ea typeface="+mj-ea"/>
              </a:defRPr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>
                <a:latin typeface="+mn-ea"/>
                <a:ea typeface="+mn-ea"/>
              </a:defRPr>
            </a:lvl2pPr>
            <a:lvl3pPr marL="161988" indent="-161988">
              <a:lnSpc>
                <a:spcPct val="100000"/>
              </a:lnSpc>
              <a:buFont typeface="Arial" panose="020B0604020202020204" pitchFamily="34" charset="0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161988" indent="-161988">
              <a:lnSpc>
                <a:spcPct val="100000"/>
              </a:lnSpc>
              <a:buFont typeface="Arial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161988" indent="-161988">
              <a:lnSpc>
                <a:spcPct val="100000"/>
              </a:lnSpc>
              <a:buFont typeface="Arial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184746" marR="0" lvl="0" indent="-184746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</a:t>
            </a:r>
            <a:r>
              <a:rPr lang="en-US" noProof="0" dirty="0"/>
              <a:t> option2 : 15pt </a:t>
            </a:r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  <a:p>
            <a:pPr lvl="1"/>
            <a:endParaRPr lang="en-US" altLang="ko-KR" noProof="0" dirty="0"/>
          </a:p>
        </p:txBody>
      </p:sp>
      <p:sp>
        <p:nvSpPr>
          <p:cNvPr id="18" name="Inhaltsplatzhalter 2"/>
          <p:cNvSpPr>
            <a:spLocks noGrp="1"/>
          </p:cNvSpPr>
          <p:nvPr>
            <p:ph idx="15" hasCustomPrompt="1"/>
          </p:nvPr>
        </p:nvSpPr>
        <p:spPr>
          <a:xfrm>
            <a:off x="334454" y="4833448"/>
            <a:ext cx="9237720" cy="130606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78835" rtl="0" eaLnBrk="1" fontAlgn="auto" latinLnBrk="0" hangingPunct="1">
              <a:lnSpc>
                <a:spcPct val="100000"/>
              </a:lnSpc>
              <a:spcBef>
                <a:spcPts val="309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latin typeface="+mj-ea"/>
                <a:ea typeface="+mj-ea"/>
              </a:defRPr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200">
                <a:latin typeface="+mn-ea"/>
                <a:ea typeface="+mn-ea"/>
              </a:defRPr>
            </a:lvl2pPr>
            <a:lvl3pPr marL="161988" indent="-161988">
              <a:spcBef>
                <a:spcPts val="309"/>
              </a:spcBef>
              <a:buFont typeface="Arial" panose="020B0604020202020204" pitchFamily="34" charset="0"/>
              <a:buChar char="•"/>
              <a:defRPr sz="12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161988" indent="-161988">
              <a:spcBef>
                <a:spcPts val="309"/>
              </a:spcBef>
              <a:buFont typeface="Arial"/>
              <a:buChar char="•"/>
              <a:defRPr sz="12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161988" indent="-161988">
              <a:spcBef>
                <a:spcPts val="309"/>
              </a:spcBef>
              <a:buFont typeface="Arial"/>
              <a:buChar char="•"/>
              <a:defRPr sz="12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184746" marR="0" lvl="0" indent="-184746" algn="l" defTabSz="478835" rtl="0" eaLnBrk="1" fontAlgn="auto" latinLnBrk="0" hangingPunct="1">
              <a:lnSpc>
                <a:spcPct val="100000"/>
              </a:lnSpc>
              <a:spcBef>
                <a:spcPts val="3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</a:t>
            </a:r>
            <a:r>
              <a:rPr lang="en-US" noProof="0" dirty="0"/>
              <a:t> option3 : 13pt </a:t>
            </a:r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23" name="Textplatzhalt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326823" y="683985"/>
            <a:ext cx="9238345" cy="544207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+mn-lt"/>
                <a:ea typeface="현대산스 Head" panose="020B0600000101010101" pitchFamily="50" charset="-127"/>
              </a:defRPr>
            </a:lvl1pPr>
          </a:lstStyle>
          <a:p>
            <a:pPr lvl="0"/>
            <a:r>
              <a:rPr lang="ko-KR" altLang="en-US" dirty="0"/>
              <a:t>소제목 및 본문</a:t>
            </a:r>
            <a:endParaRPr lang="de-DE" dirty="0"/>
          </a:p>
        </p:txBody>
      </p:sp>
      <p:sp>
        <p:nvSpPr>
          <p:cNvPr id="24" name="Titelplatzhalter 1"/>
          <p:cNvSpPr>
            <a:spLocks noGrp="1"/>
          </p:cNvSpPr>
          <p:nvPr>
            <p:ph type="title"/>
          </p:nvPr>
        </p:nvSpPr>
        <p:spPr>
          <a:xfrm>
            <a:off x="326821" y="216481"/>
            <a:ext cx="9237720" cy="2775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1504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8pt,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25"/>
          </p:nvPr>
        </p:nvSpPr>
        <p:spPr>
          <a:xfrm>
            <a:off x="1000476" y="6479036"/>
            <a:ext cx="1300617" cy="163258"/>
          </a:xfrm>
          <a:prstGeom prst="rect">
            <a:avLst/>
          </a:prstGeom>
        </p:spPr>
        <p:txBody>
          <a:bodyPr lIns="83969" tIns="41985" rIns="83969" bIns="41985"/>
          <a:lstStyle>
            <a:lvl1pPr>
              <a:defRPr>
                <a:latin typeface="현대산스 Head" panose="020B0600000101010101" pitchFamily="50" charset="-127"/>
                <a:ea typeface="현대산스 Head" panose="020B0600000101010101" pitchFamily="50" charset="-127"/>
              </a:defRPr>
            </a:lvl1pPr>
          </a:lstStyle>
          <a:p>
            <a:fld id="{5DD75629-C7A3-4CF7-A560-5C185F976666}" type="datetime4">
              <a:rPr lang="en-US" altLang="ko-KR" smtClean="0"/>
              <a:t>May 30, 2023</a:t>
            </a:fld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27"/>
          </p:nvPr>
        </p:nvSpPr>
        <p:spPr>
          <a:xfrm>
            <a:off x="333491" y="6478095"/>
            <a:ext cx="590281" cy="163258"/>
          </a:xfrm>
          <a:prstGeom prst="rect">
            <a:avLst/>
          </a:prstGeom>
        </p:spPr>
        <p:txBody>
          <a:bodyPr lIns="83969" tIns="41985" rIns="83969" bIns="41985"/>
          <a:lstStyle/>
          <a:p>
            <a:fld id="{DD317690-C5EB-F34F-B036-C349E52C6879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Textplatzhalt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326823" y="683985"/>
            <a:ext cx="9238345" cy="544207"/>
          </a:xfrm>
          <a:prstGeom prst="rect">
            <a:avLst/>
          </a:prstGeom>
        </p:spPr>
        <p:txBody>
          <a:bodyPr/>
          <a:lstStyle>
            <a:lvl1pPr marL="0" marR="0" indent="0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atin typeface="+mn-ea"/>
                <a:ea typeface="+mn-ea"/>
              </a:defRPr>
            </a:lvl1pPr>
          </a:lstStyle>
          <a:p>
            <a:pPr marL="0" marR="0" lvl="0" indent="0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소제목 및 본문</a:t>
            </a:r>
            <a:endParaRPr lang="de-DE" altLang="ko-KR" dirty="0"/>
          </a:p>
          <a:p>
            <a:pPr lvl="0"/>
            <a:endParaRPr lang="de-DE" dirty="0"/>
          </a:p>
        </p:txBody>
      </p:sp>
      <p:sp>
        <p:nvSpPr>
          <p:cNvPr id="15" name="Inhaltsplatzhalter 2"/>
          <p:cNvSpPr>
            <a:spLocks noGrp="1"/>
          </p:cNvSpPr>
          <p:nvPr>
            <p:ph idx="15" hasCustomPrompt="1"/>
          </p:nvPr>
        </p:nvSpPr>
        <p:spPr>
          <a:xfrm>
            <a:off x="333491" y="1567281"/>
            <a:ext cx="4525482" cy="1632584"/>
          </a:xfrm>
          <a:prstGeom prst="rect">
            <a:avLst/>
          </a:prstGeom>
        </p:spPr>
        <p:txBody>
          <a:bodyPr/>
          <a:lstStyle>
            <a:lvl1pPr marL="0" marR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+mj-ea"/>
                <a:ea typeface="+mj-ea"/>
              </a:defRPr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latin typeface="+mn-ea"/>
                <a:ea typeface="+mn-ea"/>
              </a:defRPr>
            </a:lvl2pPr>
            <a:lvl3pPr marL="261165" indent="-261165">
              <a:buFont typeface="Arial" panose="020B0604020202020204" pitchFamily="34" charset="0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261165" indent="-261165">
              <a:buFont typeface="Arial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261165" indent="-261165">
              <a:buFont typeface="Arial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0" marR="0" lvl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 </a:t>
            </a:r>
            <a:r>
              <a:rPr lang="en-US" noProof="0" dirty="0"/>
              <a:t>option1 : 20pt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18" name="Inhaltsplatzhalter 2"/>
          <p:cNvSpPr>
            <a:spLocks noGrp="1"/>
          </p:cNvSpPr>
          <p:nvPr>
            <p:ph idx="17" hasCustomPrompt="1"/>
          </p:nvPr>
        </p:nvSpPr>
        <p:spPr>
          <a:xfrm>
            <a:off x="333493" y="4833448"/>
            <a:ext cx="4523920" cy="130606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0"/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200" baseline="0">
                <a:latin typeface="+mn-ea"/>
                <a:ea typeface="+mn-ea"/>
              </a:defRPr>
            </a:lvl2pPr>
            <a:lvl3pPr marL="161988" indent="-161988">
              <a:spcBef>
                <a:spcPts val="309"/>
              </a:spcBef>
              <a:buFont typeface="Arial" panose="020B0604020202020204" pitchFamily="34" charset="0"/>
              <a:buChar char="•"/>
              <a:defRPr sz="1200" baseline="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161988" indent="-161988">
              <a:spcBef>
                <a:spcPts val="309"/>
              </a:spcBef>
              <a:buFont typeface="Arial"/>
              <a:buChar char="•"/>
              <a:defRPr sz="1200" baseline="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161988" indent="-161988">
              <a:spcBef>
                <a:spcPts val="309"/>
              </a:spcBef>
              <a:buFont typeface="Arial"/>
              <a:buChar char="•"/>
              <a:defRPr sz="1200" baseline="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0" marR="0" lvl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 </a:t>
            </a:r>
            <a:r>
              <a:rPr lang="en-US" altLang="ko-KR" noProof="0" dirty="0"/>
              <a:t>option3 : 13pt </a:t>
            </a:r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20" name="Inhaltsplatzhalter 2"/>
          <p:cNvSpPr>
            <a:spLocks noGrp="1"/>
          </p:cNvSpPr>
          <p:nvPr>
            <p:ph idx="18" hasCustomPrompt="1"/>
          </p:nvPr>
        </p:nvSpPr>
        <p:spPr>
          <a:xfrm>
            <a:off x="5049063" y="1567281"/>
            <a:ext cx="4525482" cy="1632584"/>
          </a:xfrm>
          <a:prstGeom prst="rect">
            <a:avLst/>
          </a:prstGeom>
        </p:spPr>
        <p:txBody>
          <a:bodyPr/>
          <a:lstStyle>
            <a:lvl1pPr marL="0" marR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+mj-ea"/>
                <a:ea typeface="+mj-ea"/>
              </a:defRPr>
            </a:lvl1pPr>
            <a:lvl2pPr marL="0" marR="0" indent="0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>
                <a:latin typeface="+mn-ea"/>
                <a:ea typeface="+mn-ea"/>
              </a:defRPr>
            </a:lvl2pPr>
            <a:lvl3pPr marL="261165" indent="-261165">
              <a:buFont typeface="Arial" panose="020B0604020202020204" pitchFamily="34" charset="0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261165" indent="-261165">
              <a:buFont typeface="Arial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261165" indent="-261165">
              <a:buFont typeface="Arial"/>
              <a:buChar char="•"/>
              <a:defRPr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0" marR="0" lvl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 </a:t>
            </a:r>
            <a:r>
              <a:rPr lang="en-US" altLang="ko-KR" noProof="0" dirty="0"/>
              <a:t>option1 : 20pt </a:t>
            </a:r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altLang="ko-KR" noProof="0" dirty="0"/>
          </a:p>
        </p:txBody>
      </p:sp>
      <p:sp>
        <p:nvSpPr>
          <p:cNvPr id="21" name="Inhaltsplatzhalter 2"/>
          <p:cNvSpPr>
            <a:spLocks noGrp="1"/>
          </p:cNvSpPr>
          <p:nvPr>
            <p:ph idx="20" hasCustomPrompt="1"/>
          </p:nvPr>
        </p:nvSpPr>
        <p:spPr>
          <a:xfrm>
            <a:off x="5049063" y="4833448"/>
            <a:ext cx="4525482" cy="130606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200">
                <a:latin typeface="+mn-ea"/>
                <a:ea typeface="+mn-ea"/>
              </a:defRPr>
            </a:lvl2pPr>
            <a:lvl3pPr marL="161988" indent="-161988">
              <a:spcBef>
                <a:spcPts val="309"/>
              </a:spcBef>
              <a:buFont typeface="Arial" panose="020B0604020202020204" pitchFamily="34" charset="0"/>
              <a:buChar char="•"/>
              <a:defRPr sz="12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161988" indent="-161988">
              <a:spcBef>
                <a:spcPts val="309"/>
              </a:spcBef>
              <a:buFont typeface="Arial"/>
              <a:buChar char="•"/>
              <a:defRPr sz="12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161988" indent="-161988">
              <a:spcBef>
                <a:spcPts val="309"/>
              </a:spcBef>
              <a:buFont typeface="Arial"/>
              <a:buChar char="•"/>
              <a:defRPr sz="12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0" marR="0" lvl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 </a:t>
            </a:r>
            <a:r>
              <a:rPr lang="en-US" altLang="ko-KR" noProof="0" dirty="0"/>
              <a:t>option3 : 13pt </a:t>
            </a:r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23" name="Inhaltsplatzhalter 2"/>
          <p:cNvSpPr>
            <a:spLocks noGrp="1"/>
          </p:cNvSpPr>
          <p:nvPr>
            <p:ph idx="14" hasCustomPrompt="1"/>
          </p:nvPr>
        </p:nvSpPr>
        <p:spPr>
          <a:xfrm>
            <a:off x="333492" y="3281994"/>
            <a:ext cx="4525482" cy="1469326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marR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/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>
                <a:latin typeface="+mn-ea"/>
                <a:ea typeface="+mn-ea"/>
              </a:defRPr>
            </a:lvl2pPr>
            <a:lvl3pPr marL="161988" indent="-161988">
              <a:lnSpc>
                <a:spcPct val="100000"/>
              </a:lnSpc>
              <a:buFont typeface="Arial" panose="020B0604020202020204" pitchFamily="34" charset="0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161988" indent="-161988">
              <a:lnSpc>
                <a:spcPct val="100000"/>
              </a:lnSpc>
              <a:buFont typeface="Arial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161988" indent="-161988">
              <a:lnSpc>
                <a:spcPct val="100000"/>
              </a:lnSpc>
              <a:buFont typeface="Arial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0" marR="0" lvl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 </a:t>
            </a:r>
            <a:r>
              <a:rPr lang="en-US" altLang="ko-KR" noProof="0" dirty="0"/>
              <a:t>option2 : 15pt </a:t>
            </a:r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24" name="Inhaltsplatzhalter 2"/>
          <p:cNvSpPr>
            <a:spLocks noGrp="1"/>
          </p:cNvSpPr>
          <p:nvPr>
            <p:ph idx="24" hasCustomPrompt="1"/>
          </p:nvPr>
        </p:nvSpPr>
        <p:spPr>
          <a:xfrm>
            <a:off x="5049064" y="3281994"/>
            <a:ext cx="4525482" cy="14693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/>
            </a:lvl1pPr>
            <a:lvl2pPr marL="161988" marR="0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>
                <a:latin typeface="+mn-ea"/>
                <a:ea typeface="+mn-ea"/>
              </a:defRPr>
            </a:lvl2pPr>
            <a:lvl3pPr marL="161988" indent="-161988">
              <a:lnSpc>
                <a:spcPct val="100000"/>
              </a:lnSpc>
              <a:buFont typeface="Arial" panose="020B0604020202020204" pitchFamily="34" charset="0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3pPr>
            <a:lvl4pPr marL="161988" indent="-161988">
              <a:lnSpc>
                <a:spcPct val="100000"/>
              </a:lnSpc>
              <a:buFont typeface="Arial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4pPr>
            <a:lvl5pPr marL="161988" indent="-161988">
              <a:lnSpc>
                <a:spcPct val="100000"/>
              </a:lnSpc>
              <a:buFont typeface="Arial"/>
              <a:buChar char="•"/>
              <a:defRPr sz="1400">
                <a:latin typeface="현대산스 Text" panose="020B0600000101010101" pitchFamily="50" charset="-127"/>
                <a:ea typeface="현대산스 Text" panose="020B0600000101010101" pitchFamily="50" charset="-127"/>
              </a:defRPr>
            </a:lvl5pPr>
          </a:lstStyle>
          <a:p>
            <a:pPr marL="0" marR="0" lvl="0" indent="0" algn="l" defTabSz="4788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noProof="0" dirty="0"/>
              <a:t>소제목 </a:t>
            </a:r>
            <a:r>
              <a:rPr lang="en-US" altLang="ko-KR" noProof="0" dirty="0"/>
              <a:t>option2 : 15pt </a:t>
            </a:r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 </a:t>
            </a:r>
            <a:endParaRPr lang="en-US" altLang="ko-KR" noProof="0" dirty="0"/>
          </a:p>
          <a:p>
            <a:pPr marL="161988" marR="0" lvl="1" indent="-161988" algn="l" defTabSz="47883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ko-KR" altLang="en-US" noProof="0" dirty="0"/>
              <a:t>본문</a:t>
            </a:r>
            <a:endParaRPr lang="en-US" altLang="ko-KR" noProof="0" dirty="0"/>
          </a:p>
        </p:txBody>
      </p:sp>
      <p:sp>
        <p:nvSpPr>
          <p:cNvPr id="27" name="Titelplatzhalter 1"/>
          <p:cNvSpPr>
            <a:spLocks noGrp="1"/>
          </p:cNvSpPr>
          <p:nvPr>
            <p:ph type="title"/>
          </p:nvPr>
        </p:nvSpPr>
        <p:spPr>
          <a:xfrm>
            <a:off x="326821" y="216481"/>
            <a:ext cx="9237720" cy="2775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08754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14"/>
          </p:nvPr>
        </p:nvSpPr>
        <p:spPr>
          <a:xfrm>
            <a:off x="1000476" y="6479036"/>
            <a:ext cx="1300617" cy="163258"/>
          </a:xfrm>
          <a:prstGeom prst="rect">
            <a:avLst/>
          </a:prstGeom>
        </p:spPr>
        <p:txBody>
          <a:bodyPr lIns="83969" tIns="41985" rIns="83969" bIns="41985"/>
          <a:lstStyle>
            <a:lvl1pPr>
              <a:defRPr>
                <a:latin typeface="현대산스 Head" panose="020B0600000101010101" pitchFamily="50" charset="-127"/>
                <a:ea typeface="현대산스 Head" panose="020B0600000101010101" pitchFamily="50" charset="-127"/>
              </a:defRPr>
            </a:lvl1pPr>
          </a:lstStyle>
          <a:p>
            <a:fld id="{1180949F-C465-4394-AF9B-CF279996F248}" type="datetime4">
              <a:rPr lang="en-US" altLang="ko-KR" smtClean="0"/>
              <a:t>May 30, 2023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>
          <a:xfrm>
            <a:off x="333491" y="6478095"/>
            <a:ext cx="590281" cy="163258"/>
          </a:xfrm>
          <a:prstGeom prst="rect">
            <a:avLst/>
          </a:prstGeom>
        </p:spPr>
        <p:txBody>
          <a:bodyPr lIns="83969" tIns="41985" rIns="83969" bIns="41985"/>
          <a:lstStyle/>
          <a:p>
            <a:fld id="{DD317690-C5EB-F34F-B036-C349E52C6879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Textplatzhalt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326823" y="683985"/>
            <a:ext cx="9238345" cy="544207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pPr lvl="0"/>
            <a:r>
              <a:rPr lang="ko-KR" altLang="en-US" dirty="0"/>
              <a:t>소제목 및 본문</a:t>
            </a:r>
            <a:endParaRPr lang="de-DE" altLang="ko-KR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>
          <a:xfrm>
            <a:off x="326821" y="216481"/>
            <a:ext cx="9237720" cy="2775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latin typeface="+mj-ea"/>
                <a:ea typeface="+mj-ea"/>
              </a:defRPr>
            </a:lvl1pPr>
          </a:lstStyle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24027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>
          <a:xfrm>
            <a:off x="1000476" y="6479036"/>
            <a:ext cx="1300617" cy="163258"/>
          </a:xfrm>
          <a:prstGeom prst="rect">
            <a:avLst/>
          </a:prstGeom>
        </p:spPr>
        <p:txBody>
          <a:bodyPr lIns="83969" tIns="41985" rIns="83969" bIns="41985"/>
          <a:lstStyle>
            <a:lvl1pPr>
              <a:defRPr>
                <a:latin typeface="현대산스 Head" panose="020B0600000101010101" pitchFamily="50" charset="-127"/>
                <a:ea typeface="현대산스 Head" panose="020B0600000101010101" pitchFamily="50" charset="-127"/>
              </a:defRPr>
            </a:lvl1pPr>
          </a:lstStyle>
          <a:p>
            <a:fld id="{BA3726AF-EB47-4A5F-92A2-4F1DAD25CA1A}" type="datetime4">
              <a:rPr lang="en-US" altLang="ko-KR" smtClean="0"/>
              <a:t>May 30, 2023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7"/>
          </p:nvPr>
        </p:nvSpPr>
        <p:spPr>
          <a:xfrm>
            <a:off x="333491" y="6478095"/>
            <a:ext cx="590281" cy="163258"/>
          </a:xfrm>
          <a:prstGeom prst="rect">
            <a:avLst/>
          </a:prstGeom>
        </p:spPr>
        <p:txBody>
          <a:bodyPr lIns="83969" tIns="41985" rIns="83969" bIns="41985"/>
          <a:lstStyle/>
          <a:p>
            <a:fld id="{DD317690-C5EB-F34F-B036-C349E52C6879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0" y="1565115"/>
            <a:ext cx="9572173" cy="457439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700" b="0">
                <a:latin typeface="현대산스 Head" panose="020B0600000101010101" pitchFamily="50" charset="-127"/>
              </a:defRPr>
            </a:lvl1pPr>
          </a:lstStyle>
          <a:p>
            <a:r>
              <a:rPr lang="ko-KR" altLang="en-US" dirty="0"/>
              <a:t>그림을 추가하려면 아이콘을 클릭하십시오</a:t>
            </a:r>
            <a:endParaRPr lang="de-DE" dirty="0"/>
          </a:p>
        </p:txBody>
      </p:sp>
      <p:sp>
        <p:nvSpPr>
          <p:cNvPr id="10" name="Textplatzhalt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326823" y="683985"/>
            <a:ext cx="9238345" cy="544207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pPr lvl="0"/>
            <a:r>
              <a:rPr lang="ko-KR" altLang="en-US" dirty="0"/>
              <a:t>소제목 및 본문</a:t>
            </a:r>
            <a:endParaRPr lang="de-DE" altLang="ko-KR" dirty="0"/>
          </a:p>
        </p:txBody>
      </p:sp>
      <p:sp>
        <p:nvSpPr>
          <p:cNvPr id="11" name="Titelplatzhalter 1"/>
          <p:cNvSpPr>
            <a:spLocks noGrp="1"/>
          </p:cNvSpPr>
          <p:nvPr>
            <p:ph type="title"/>
          </p:nvPr>
        </p:nvSpPr>
        <p:spPr>
          <a:xfrm>
            <a:off x="326821" y="216481"/>
            <a:ext cx="9237720" cy="2775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1239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Im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7"/>
          </p:nvPr>
        </p:nvSpPr>
        <p:spPr>
          <a:xfrm>
            <a:off x="1000476" y="6479036"/>
            <a:ext cx="1300617" cy="163258"/>
          </a:xfrm>
          <a:prstGeom prst="rect">
            <a:avLst/>
          </a:prstGeom>
        </p:spPr>
        <p:txBody>
          <a:bodyPr lIns="83969" tIns="41985" rIns="83969" bIns="41985"/>
          <a:lstStyle>
            <a:lvl1pPr>
              <a:defRPr>
                <a:latin typeface="현대산스 Head" panose="020B0600000101010101" pitchFamily="50" charset="-127"/>
                <a:ea typeface="현대산스 Head" panose="020B0600000101010101" pitchFamily="50" charset="-127"/>
              </a:defRPr>
            </a:lvl1pPr>
          </a:lstStyle>
          <a:p>
            <a:fld id="{C478F219-F387-451E-A104-866CB09009D1}" type="datetime4">
              <a:rPr lang="en-US" altLang="ko-KR" smtClean="0"/>
              <a:t>May 30, 2023</a:t>
            </a:fld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9"/>
          </p:nvPr>
        </p:nvSpPr>
        <p:spPr>
          <a:xfrm>
            <a:off x="333491" y="6478095"/>
            <a:ext cx="590281" cy="163258"/>
          </a:xfrm>
          <a:prstGeom prst="rect">
            <a:avLst/>
          </a:prstGeom>
        </p:spPr>
        <p:txBody>
          <a:bodyPr lIns="83969" tIns="41985" rIns="83969" bIns="41985"/>
          <a:lstStyle/>
          <a:p>
            <a:fld id="{DD317690-C5EB-F34F-B036-C349E52C6879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4"/>
          </p:nvPr>
        </p:nvSpPr>
        <p:spPr>
          <a:xfrm>
            <a:off x="1" y="1556477"/>
            <a:ext cx="6428018" cy="457439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>
              <a:defRPr sz="700" b="0">
                <a:latin typeface="현대산스 Head" panose="020B0600000101010101" pitchFamily="50" charset="-127"/>
              </a:defRPr>
            </a:lvl1pPr>
          </a:lstStyle>
          <a:p>
            <a:r>
              <a:rPr lang="ko-KR" altLang="en-US" dirty="0"/>
              <a:t>그림을 추가하려면 아이콘을 클릭하십시오</a:t>
            </a:r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5"/>
          </p:nvPr>
        </p:nvSpPr>
        <p:spPr>
          <a:xfrm>
            <a:off x="6620666" y="1556477"/>
            <a:ext cx="2951507" cy="220846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700" b="0">
                <a:latin typeface="현대산스 Head" panose="020B0600000101010101" pitchFamily="50" charset="-127"/>
              </a:defRPr>
            </a:lvl1pPr>
          </a:lstStyle>
          <a:p>
            <a:r>
              <a:rPr lang="ko-KR" altLang="en-US" dirty="0"/>
              <a:t>그림을 추가하려면 아이콘을 클릭하십시오</a:t>
            </a:r>
            <a:endParaRPr lang="de-DE" dirty="0"/>
          </a:p>
        </p:txBody>
      </p:sp>
      <p:sp>
        <p:nvSpPr>
          <p:cNvPr id="12" name="Bildplatzhalter 2"/>
          <p:cNvSpPr>
            <a:spLocks noGrp="1"/>
          </p:cNvSpPr>
          <p:nvPr>
            <p:ph type="pic" sz="quarter" idx="16"/>
          </p:nvPr>
        </p:nvSpPr>
        <p:spPr>
          <a:xfrm>
            <a:off x="6620667" y="3935527"/>
            <a:ext cx="2951507" cy="219535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700" b="0">
                <a:latin typeface="현대산스 Head" panose="020B0600000101010101" pitchFamily="50" charset="-127"/>
              </a:defRPr>
            </a:lvl1pPr>
          </a:lstStyle>
          <a:p>
            <a:r>
              <a:rPr lang="ko-KR" altLang="en-US" dirty="0"/>
              <a:t>그림을 추가하려면 아이콘을 클릭하십시오</a:t>
            </a:r>
            <a:endParaRPr lang="de-DE" dirty="0"/>
          </a:p>
        </p:txBody>
      </p:sp>
      <p:sp>
        <p:nvSpPr>
          <p:cNvPr id="14" name="Textplatzhalter 19"/>
          <p:cNvSpPr>
            <a:spLocks noGrp="1"/>
          </p:cNvSpPr>
          <p:nvPr>
            <p:ph type="body" sz="quarter" idx="20" hasCustomPrompt="1"/>
          </p:nvPr>
        </p:nvSpPr>
        <p:spPr>
          <a:xfrm>
            <a:off x="326823" y="683985"/>
            <a:ext cx="9238345" cy="544207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pPr lvl="0"/>
            <a:r>
              <a:rPr lang="ko-KR" altLang="en-US" dirty="0"/>
              <a:t>소제목 및 본문</a:t>
            </a:r>
            <a:endParaRPr lang="de-DE" altLang="ko-KR" dirty="0"/>
          </a:p>
        </p:txBody>
      </p:sp>
      <p:sp>
        <p:nvSpPr>
          <p:cNvPr id="15" name="Titelplatzhalter 1"/>
          <p:cNvSpPr>
            <a:spLocks noGrp="1"/>
          </p:cNvSpPr>
          <p:nvPr>
            <p:ph type="title"/>
          </p:nvPr>
        </p:nvSpPr>
        <p:spPr>
          <a:xfrm>
            <a:off x="326821" y="216481"/>
            <a:ext cx="9237720" cy="2775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18599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platzhalter 2"/>
          <p:cNvSpPr>
            <a:spLocks noGrp="1"/>
          </p:cNvSpPr>
          <p:nvPr>
            <p:ph type="body" idx="1"/>
          </p:nvPr>
        </p:nvSpPr>
        <p:spPr>
          <a:xfrm>
            <a:off x="333491" y="1567281"/>
            <a:ext cx="9237720" cy="45712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ko-KR" altLang="en-US" noProof="0" dirty="0"/>
              <a:t>소제목</a:t>
            </a:r>
            <a:r>
              <a:rPr lang="en-US" noProof="0" dirty="0"/>
              <a:t> </a:t>
            </a:r>
            <a:r>
              <a:rPr lang="ko-KR" altLang="en-US" noProof="0" dirty="0"/>
              <a:t> </a:t>
            </a:r>
            <a:endParaRPr lang="en-US" noProof="0" dirty="0"/>
          </a:p>
          <a:p>
            <a:pPr lvl="2"/>
            <a:r>
              <a:rPr lang="ko-KR" altLang="en-US" noProof="0" dirty="0"/>
              <a:t>본문</a:t>
            </a:r>
            <a:endParaRPr lang="en-US" altLang="ko-KR" noProof="0" dirty="0"/>
          </a:p>
          <a:p>
            <a:pPr lvl="2"/>
            <a:r>
              <a:rPr lang="ko-KR" altLang="en-US" noProof="0" dirty="0"/>
              <a:t>본문 </a:t>
            </a:r>
            <a:endParaRPr lang="en-US" altLang="ko-KR" noProof="0" dirty="0"/>
          </a:p>
          <a:p>
            <a:pPr lvl="2"/>
            <a:r>
              <a:rPr lang="ko-KR" altLang="en-US" noProof="0" dirty="0"/>
              <a:t>본문 </a:t>
            </a:r>
            <a:endParaRPr lang="en-US" altLang="ko-KR" noProof="0" dirty="0"/>
          </a:p>
          <a:p>
            <a:pPr lvl="2"/>
            <a:r>
              <a:rPr lang="ko-KR" altLang="en-US" noProof="0" dirty="0"/>
              <a:t>본문</a:t>
            </a:r>
            <a:endParaRPr lang="en-US" noProof="0" dirty="0"/>
          </a:p>
        </p:txBody>
      </p:sp>
      <p:sp>
        <p:nvSpPr>
          <p:cNvPr id="24" name="Titelplatzhalter 1"/>
          <p:cNvSpPr>
            <a:spLocks noGrp="1"/>
          </p:cNvSpPr>
          <p:nvPr>
            <p:ph type="title"/>
          </p:nvPr>
        </p:nvSpPr>
        <p:spPr>
          <a:xfrm>
            <a:off x="326821" y="216481"/>
            <a:ext cx="9237720" cy="27754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ko-KR" altLang="en-US" noProof="0" dirty="0"/>
              <a:t>제목</a:t>
            </a:r>
            <a:r>
              <a:rPr lang="en-US" altLang="ko-KR" noProof="0" dirty="0"/>
              <a:t> 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8190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3" r:id="rId3"/>
    <p:sldLayoutId id="2147483651" r:id="rId4"/>
    <p:sldLayoutId id="2147483650" r:id="rId5"/>
    <p:sldLayoutId id="2147483652" r:id="rId6"/>
    <p:sldLayoutId id="2147483661" r:id="rId7"/>
    <p:sldLayoutId id="2147483663" r:id="rId8"/>
    <p:sldLayoutId id="2147483664" r:id="rId9"/>
    <p:sldLayoutId id="2147483665" r:id="rId10"/>
    <p:sldLayoutId id="2147483667" r:id="rId11"/>
    <p:sldLayoutId id="2147483674" r:id="rId12"/>
    <p:sldLayoutId id="2147483678" r:id="rId13"/>
  </p:sldLayoutIdLst>
  <p:hf hdr="0"/>
  <p:txStyles>
    <p:titleStyle>
      <a:lvl1pPr algn="l" defTabSz="478835" rtl="0" eaLnBrk="1" latinLnBrk="1" hangingPunct="1">
        <a:spcBef>
          <a:spcPct val="0"/>
        </a:spcBef>
        <a:buNone/>
        <a:defRPr sz="2200" b="0" i="0" kern="400" baseline="0">
          <a:solidFill>
            <a:schemeClr val="tx1"/>
          </a:solidFill>
          <a:latin typeface="+mj-ea"/>
          <a:ea typeface="+mj-ea"/>
          <a:cs typeface="현대산스 Head Medium" panose="020B0600000101010101" pitchFamily="50" charset="-127"/>
        </a:defRPr>
      </a:lvl1pPr>
    </p:titleStyle>
    <p:bodyStyle>
      <a:lvl1pPr marL="0" indent="0" algn="l" defTabSz="478835" rtl="0" eaLnBrk="1" latinLnBrk="1" hangingPunct="1">
        <a:spcBef>
          <a:spcPct val="20000"/>
        </a:spcBef>
        <a:buFontTx/>
        <a:buNone/>
        <a:defRPr sz="1800" b="0" i="0" kern="400" baseline="0">
          <a:solidFill>
            <a:schemeClr val="tx1"/>
          </a:solidFill>
          <a:latin typeface="+mj-ea"/>
          <a:ea typeface="+mj-ea"/>
          <a:cs typeface="HyundaiSans Head KR OTF Medium" pitchFamily="34" charset="-127"/>
        </a:defRPr>
      </a:lvl1pPr>
      <a:lvl2pPr marL="261165" indent="-261165" algn="l" defTabSz="478835" rtl="0" eaLnBrk="1" latinLnBrk="1" hangingPunct="1">
        <a:spcBef>
          <a:spcPct val="20000"/>
        </a:spcBef>
        <a:buFont typeface="Arial"/>
        <a:buChar char="•"/>
        <a:defRPr sz="1800" b="0" i="0" kern="400" baseline="0">
          <a:solidFill>
            <a:schemeClr val="tx1"/>
          </a:solidFill>
          <a:latin typeface="현대산스 Text" panose="020B0600000101010101" pitchFamily="50" charset="-127"/>
          <a:ea typeface="현대산스 Text" panose="020B0600000101010101" pitchFamily="50" charset="-127"/>
          <a:cs typeface="현대산스 Text" panose="020B0600000101010101" pitchFamily="50" charset="-127"/>
        </a:defRPr>
      </a:lvl2pPr>
      <a:lvl3pPr marL="261165" indent="-261165" algn="l" defTabSz="478835" rtl="0" eaLnBrk="1" latinLnBrk="1" hangingPunct="1">
        <a:spcBef>
          <a:spcPct val="20000"/>
        </a:spcBef>
        <a:buFont typeface="Arial" panose="020B0604020202020204" pitchFamily="34" charset="0"/>
        <a:buChar char="•"/>
        <a:defRPr sz="1800" b="0" i="0" kern="400" baseline="0">
          <a:solidFill>
            <a:schemeClr val="tx1"/>
          </a:solidFill>
          <a:latin typeface="+mn-ea"/>
          <a:ea typeface="+mn-ea"/>
          <a:cs typeface="현대산스 Head" panose="020B0600000101010101" pitchFamily="50" charset="-127"/>
        </a:defRPr>
      </a:lvl3pPr>
      <a:lvl4pPr marL="261165" indent="-261165" algn="l" defTabSz="478835" rtl="0" eaLnBrk="1" latinLnBrk="1" hangingPunct="1">
        <a:spcBef>
          <a:spcPct val="20000"/>
        </a:spcBef>
        <a:buFont typeface="Arial"/>
        <a:buChar char="•"/>
        <a:defRPr sz="1800" b="0" i="0" kern="400" baseline="0">
          <a:solidFill>
            <a:schemeClr val="tx1"/>
          </a:solidFill>
          <a:latin typeface="현대산스 Text" panose="020B0600000101010101" pitchFamily="50" charset="-127"/>
          <a:ea typeface="현대산스 Text" panose="020B0600000101010101" pitchFamily="50" charset="-127"/>
          <a:cs typeface="현대산스 Text" panose="020B0600000101010101" pitchFamily="50" charset="-127"/>
        </a:defRPr>
      </a:lvl4pPr>
      <a:lvl5pPr marL="261165" indent="-261165" algn="l" defTabSz="478835" rtl="0" eaLnBrk="1" latinLnBrk="1" hangingPunct="1">
        <a:spcBef>
          <a:spcPct val="20000"/>
        </a:spcBef>
        <a:buFont typeface="Arial"/>
        <a:buChar char="•"/>
        <a:defRPr sz="1800" b="0" i="0" kern="400" baseline="0">
          <a:solidFill>
            <a:schemeClr val="tx1"/>
          </a:solidFill>
          <a:latin typeface="현대산스 Text" panose="020B0600000101010101" pitchFamily="50" charset="-127"/>
          <a:ea typeface="현대산스 Text" panose="020B0600000101010101" pitchFamily="50" charset="-127"/>
          <a:cs typeface="현대산스 Text" panose="020B0600000101010101" pitchFamily="50" charset="-127"/>
        </a:defRPr>
      </a:lvl5pPr>
      <a:lvl6pPr marL="2633591" indent="-239417" algn="l" defTabSz="478835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424" indent="-239417" algn="l" defTabSz="478835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260" indent="-239417" algn="l" defTabSz="478835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095" indent="-239417" algn="l" defTabSz="478835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78835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35" algn="l" defTabSz="478835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669" algn="l" defTabSz="478835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504" algn="l" defTabSz="478835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339" algn="l" defTabSz="478835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172" algn="l" defTabSz="478835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008" algn="l" defTabSz="478835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1843" algn="l" defTabSz="478835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0677" algn="l" defTabSz="478835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Microsoft_Excel_Worksheet.xls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Excel_Worksheet1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16B63A8-D67E-4418-AB94-117623CEF3A7}"/>
              </a:ext>
            </a:extLst>
          </p:cNvPr>
          <p:cNvSpPr txBox="1"/>
          <p:nvPr/>
        </p:nvSpPr>
        <p:spPr>
          <a:xfrm>
            <a:off x="190280" y="44261"/>
            <a:ext cx="9263355" cy="437973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>
              <a:spcBef>
                <a:spcPts val="397"/>
              </a:spcBef>
            </a:pPr>
            <a:r>
              <a:rPr kumimoji="1" lang="ko-KR" altLang="en-US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■ </a:t>
            </a:r>
            <a:r>
              <a:rPr kumimoji="1" lang="en-US" altLang="ko-KR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’23</a:t>
            </a:r>
            <a:r>
              <a:rPr kumimoji="1" lang="ko-KR" altLang="en-US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년 수원시 수소전기차 판촉 지원</a:t>
            </a:r>
            <a:endParaRPr kumimoji="1" lang="ko-KR" altLang="en-US" sz="1800" dirty="0">
              <a:ln>
                <a:solidFill>
                  <a:srgbClr val="4F81BD">
                    <a:lumMod val="75000"/>
                    <a:alpha val="0"/>
                  </a:srgbClr>
                </a:solidFill>
              </a:ln>
              <a:latin typeface="현대하모니 B" pitchFamily="18" charset="-127"/>
              <a:ea typeface="현대하모니 B" pitchFamily="18" charset="-127"/>
              <a:cs typeface="Arial" pitchFamily="34" charset="0"/>
            </a:endParaRP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DEFCCE8B-BC34-4992-B23B-4EFB92CDA661}"/>
              </a:ext>
            </a:extLst>
          </p:cNvPr>
          <p:cNvCxnSpPr>
            <a:cxnSpLocks/>
          </p:cNvCxnSpPr>
          <p:nvPr/>
        </p:nvCxnSpPr>
        <p:spPr>
          <a:xfrm>
            <a:off x="190280" y="574325"/>
            <a:ext cx="9450796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Group 86">
            <a:extLst>
              <a:ext uri="{FF2B5EF4-FFF2-40B4-BE49-F238E27FC236}">
                <a16:creationId xmlns:a16="http://schemas.microsoft.com/office/drawing/2014/main" id="{E6265864-52CF-49A0-9DC9-A5EF72E3404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25208503"/>
              </p:ext>
            </p:extLst>
          </p:nvPr>
        </p:nvGraphicFramePr>
        <p:xfrm>
          <a:off x="190280" y="646581"/>
          <a:ext cx="9450796" cy="396293"/>
        </p:xfrm>
        <a:graphic>
          <a:graphicData uri="http://schemas.openxmlformats.org/drawingml/2006/table">
            <a:tbl>
              <a:tblPr/>
              <a:tblGrid>
                <a:gridCol w="9450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293">
                <a:tc>
                  <a:txBody>
                    <a:bodyPr/>
                    <a:lstStyle/>
                    <a:p>
                      <a:pPr marL="0" marR="0" lvl="0" indent="0" algn="ctr" defTabSz="521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700" b="1" kern="1200" spc="0" baseline="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 </a:t>
                      </a:r>
                      <a:r>
                        <a:rPr lang="en-US" altLang="ko-KR" sz="1700" b="1" kern="1200" spc="0" baseline="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‘23</a:t>
                      </a:r>
                      <a:r>
                        <a:rPr lang="ko-KR" altLang="en-US" sz="1700" b="1" kern="1200" spc="0" baseline="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년 수원시 ↔ 현대차</a:t>
                      </a:r>
                      <a:r>
                        <a:rPr lang="en-US" altLang="ko-KR" sz="1700" b="1" kern="1200" spc="0" baseline="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(</a:t>
                      </a:r>
                      <a:r>
                        <a:rPr lang="ko-KR" altLang="en-US" sz="1700" b="1" kern="1200" spc="0" baseline="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경기남부</a:t>
                      </a:r>
                      <a:r>
                        <a:rPr lang="en-US" altLang="ko-KR" sz="1700" b="1" kern="1200" spc="0" baseline="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)</a:t>
                      </a:r>
                      <a:r>
                        <a:rPr lang="ko-KR" altLang="en-US" sz="1700" b="1" kern="1200" spc="0" baseline="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 </a:t>
                      </a:r>
                      <a:r>
                        <a:rPr lang="ko-KR" altLang="en-US" sz="1700" b="1" kern="1200" spc="0" baseline="0" dirty="0" err="1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업무협업</a:t>
                      </a:r>
                      <a:r>
                        <a:rPr lang="ko-KR" altLang="en-US" sz="1700" b="1" kern="1200" spc="0" baseline="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 체결</a:t>
                      </a:r>
                      <a:r>
                        <a:rPr lang="en-US" altLang="ko-KR" sz="1700" b="1" kern="1200" spc="0" baseline="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 </a:t>
                      </a:r>
                      <a:r>
                        <a:rPr lang="ko-KR" altLang="en-US" sz="1700" b="1" kern="1200" spc="0" baseline="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통한 수소전기차 할인</a:t>
                      </a:r>
                      <a:endParaRPr lang="en-US" altLang="ko-KR" sz="1700" b="1" kern="1200" spc="0" baseline="0" dirty="0">
                        <a:ln w="3175">
                          <a:solidFill>
                            <a:prstClr val="black"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현대하모니 M" panose="02020603020101020101" pitchFamily="18" charset="-127"/>
                        <a:ea typeface="현대하모니 M" panose="02020603020101020101" pitchFamily="18" charset="-127"/>
                        <a:cs typeface="+mn-cs"/>
                        <a:sym typeface="Wingdings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직사각형 9">
            <a:extLst>
              <a:ext uri="{FF2B5EF4-FFF2-40B4-BE49-F238E27FC236}">
                <a16:creationId xmlns:a16="http://schemas.microsoft.com/office/drawing/2014/main" id="{97E303E5-5FC8-4C10-9753-B3BA8721710B}"/>
              </a:ext>
            </a:extLst>
          </p:cNvPr>
          <p:cNvSpPr/>
          <p:nvPr/>
        </p:nvSpPr>
        <p:spPr>
          <a:xfrm>
            <a:off x="190280" y="1255543"/>
            <a:ext cx="930249" cy="1393943"/>
          </a:xfrm>
          <a:prstGeom prst="rect">
            <a:avLst/>
          </a:prstGeom>
          <a:solidFill>
            <a:srgbClr val="002060"/>
          </a:solidFill>
          <a:ln w="9525" algn="ctr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square" lIns="0" tIns="0" rIns="0" bIns="0" anchor="ctr"/>
          <a:lstStyle/>
          <a:p>
            <a:pPr algn="ctr" defTabSz="914400"/>
            <a:r>
              <a:rPr lang="ko-KR" altLang="en-US" sz="1600" b="1" dirty="0">
                <a:ln w="3175"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개 요 </a:t>
            </a:r>
            <a:endParaRPr lang="en-US" altLang="ko-KR" sz="1600" b="1" dirty="0">
              <a:ln w="3175"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graphicFrame>
        <p:nvGraphicFramePr>
          <p:cNvPr id="11" name="Group 86">
            <a:extLst>
              <a:ext uri="{FF2B5EF4-FFF2-40B4-BE49-F238E27FC236}">
                <a16:creationId xmlns:a16="http://schemas.microsoft.com/office/drawing/2014/main" id="{9A631058-ACE6-4797-B7A5-70EF7D74279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40319253"/>
              </p:ext>
            </p:extLst>
          </p:nvPr>
        </p:nvGraphicFramePr>
        <p:xfrm>
          <a:off x="1239715" y="1301224"/>
          <a:ext cx="8401361" cy="1352765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8401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276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9pPr>
                    </a:lstStyle>
                    <a:p>
                      <a:pPr algn="l" defTabSz="914284">
                        <a:lnSpc>
                          <a:spcPct val="150000"/>
                        </a:lnSpc>
                      </a:pPr>
                      <a:r>
                        <a:rPr kumimoji="1" lang="en-US" altLang="ko-KR" sz="400" b="0" kern="0" baseline="0" dirty="0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현대하모니 B" pitchFamily="18" charset="-127"/>
                          <a:ea typeface="현대하모니 B" pitchFamily="18" charset="-127"/>
                          <a:cs typeface="Arial" pitchFamily="34" charset="0"/>
                          <a:sym typeface="Wingdings"/>
                        </a:rPr>
                        <a:t>     </a:t>
                      </a:r>
                      <a:r>
                        <a:rPr lang="ko-KR" altLang="en-US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○ 산업단지</a:t>
                      </a:r>
                      <a:r>
                        <a:rPr lang="en-US" altLang="ko-KR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(</a:t>
                      </a:r>
                      <a:r>
                        <a:rPr lang="ko-KR" altLang="en-US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수원 </a:t>
                      </a:r>
                      <a:r>
                        <a:rPr lang="ko-KR" altLang="en-US" sz="1600" b="1" kern="1200" dirty="0" err="1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델타플렉스</a:t>
                      </a:r>
                      <a:r>
                        <a:rPr lang="en-US" altLang="ko-KR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) </a:t>
                      </a:r>
                      <a:r>
                        <a:rPr lang="ko-KR" altLang="en-US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입주기업 및 임직원</a:t>
                      </a:r>
                      <a:r>
                        <a:rPr lang="en-US" altLang="ko-KR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(</a:t>
                      </a:r>
                      <a:r>
                        <a:rPr lang="ko-KR" altLang="en-US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재직자</a:t>
                      </a:r>
                      <a:r>
                        <a:rPr lang="en-US" altLang="ko-KR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)</a:t>
                      </a:r>
                      <a:r>
                        <a:rPr lang="ko-KR" altLang="en-US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 </a:t>
                      </a:r>
                      <a:r>
                        <a:rPr lang="ko-KR" altLang="en-US" sz="1600" b="1" kern="1200" dirty="0" err="1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넥쏘</a:t>
                      </a:r>
                      <a:r>
                        <a:rPr lang="ko-KR" altLang="en-US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 차량 구입 할인</a:t>
                      </a:r>
                      <a:endParaRPr lang="en-US" altLang="ko-KR" sz="1400" b="0" kern="1200" dirty="0">
                        <a:ln w="3175">
                          <a:solidFill>
                            <a:prstClr val="black"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현대하모니 M" panose="02020603020101020101" pitchFamily="18" charset="-127"/>
                        <a:ea typeface="현대하모니 M" panose="02020603020101020101" pitchFamily="18" charset="-127"/>
                        <a:cs typeface="+mn-cs"/>
                        <a:sym typeface="Wingdings"/>
                      </a:endParaRPr>
                    </a:p>
                  </a:txBody>
                  <a:tcPr marL="108000" marR="36000" marT="36000" marB="36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직사각형 14">
            <a:extLst>
              <a:ext uri="{FF2B5EF4-FFF2-40B4-BE49-F238E27FC236}">
                <a16:creationId xmlns:a16="http://schemas.microsoft.com/office/drawing/2014/main" id="{0092DCE3-5435-43AE-91C8-6BF6C1C3CAD2}"/>
              </a:ext>
            </a:extLst>
          </p:cNvPr>
          <p:cNvSpPr/>
          <p:nvPr/>
        </p:nvSpPr>
        <p:spPr>
          <a:xfrm>
            <a:off x="190280" y="2873081"/>
            <a:ext cx="930249" cy="2245326"/>
          </a:xfrm>
          <a:prstGeom prst="rect">
            <a:avLst/>
          </a:prstGeom>
          <a:solidFill>
            <a:srgbClr val="002060"/>
          </a:solidFill>
          <a:ln w="9525" algn="ctr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square" lIns="0" tIns="0" rIns="0" bIns="0" anchor="ctr"/>
          <a:lstStyle/>
          <a:p>
            <a:pPr algn="ctr" defTabSz="914400"/>
            <a:r>
              <a:rPr lang="ko-KR" altLang="en-US" sz="1600" b="1" dirty="0">
                <a:ln w="3175"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지 원</a:t>
            </a:r>
            <a:endParaRPr lang="en-US" altLang="ko-KR" sz="1400" b="1" dirty="0">
              <a:ln w="3175"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graphicFrame>
        <p:nvGraphicFramePr>
          <p:cNvPr id="18" name="Group 86">
            <a:extLst>
              <a:ext uri="{FF2B5EF4-FFF2-40B4-BE49-F238E27FC236}">
                <a16:creationId xmlns:a16="http://schemas.microsoft.com/office/drawing/2014/main" id="{4A54D4EA-418B-4480-A0FF-B5749820207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4142728958"/>
              </p:ext>
            </p:extLst>
          </p:nvPr>
        </p:nvGraphicFramePr>
        <p:xfrm>
          <a:off x="1239715" y="2917848"/>
          <a:ext cx="3906375" cy="1548375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90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276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9pPr>
                    </a:lstStyle>
                    <a:p>
                      <a:pPr algn="l" defTabSz="914284">
                        <a:lnSpc>
                          <a:spcPct val="150000"/>
                        </a:lnSpc>
                        <a:buFontTx/>
                        <a:buNone/>
                      </a:pPr>
                      <a:endParaRPr kumimoji="1" lang="en-US" altLang="ko-KR" sz="400" kern="0" baseline="0" dirty="0">
                        <a:ln>
                          <a:solidFill>
                            <a:srgbClr val="4F81BD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현대하모니 B" pitchFamily="18" charset="-127"/>
                        <a:ea typeface="현대하모니 B" pitchFamily="18" charset="-127"/>
                        <a:cs typeface="Arial" pitchFamily="34" charset="0"/>
                        <a:sym typeface="Wingdings"/>
                      </a:endParaRPr>
                    </a:p>
                    <a:p>
                      <a:pPr marL="0" indent="0" algn="l" defTabSz="914284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3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 </a:t>
                      </a:r>
                      <a:r>
                        <a:rPr lang="ko-KR" altLang="en-US" sz="14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○</a:t>
                      </a:r>
                      <a:r>
                        <a:rPr lang="en-US" altLang="ko-KR" sz="14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 </a:t>
                      </a:r>
                      <a:r>
                        <a:rPr lang="ko-KR" altLang="en-US" sz="1400" u="sng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충전인프라 구축  </a:t>
                      </a:r>
                      <a:endParaRPr lang="en-US" altLang="ko-KR" sz="1500" u="sng" kern="0" dirty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prstClr val="black"/>
                        </a:solidFill>
                        <a:latin typeface="현대하모니 M" panose="02020603020101020101" pitchFamily="18" charset="-127"/>
                        <a:ea typeface="현대하모니 M" panose="02020603020101020101" pitchFamily="18" charset="-127"/>
                        <a:cs typeface="Arial" pitchFamily="34" charset="0"/>
                        <a:sym typeface="Wingdings"/>
                      </a:endParaRPr>
                    </a:p>
                    <a:p>
                      <a:pPr marL="0" indent="0" algn="l" defTabSz="914284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3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 </a:t>
                      </a:r>
                      <a:r>
                        <a:rPr lang="en-US" altLang="ko-KR" sz="13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• </a:t>
                      </a:r>
                      <a:r>
                        <a:rPr lang="ko-KR" altLang="en-US" sz="1300" kern="0" dirty="0" err="1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수원영통</a:t>
                      </a:r>
                      <a:r>
                        <a:rPr lang="ko-KR" altLang="en-US" sz="13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 수소충전소 운영 중 </a:t>
                      </a:r>
                      <a:r>
                        <a:rPr lang="en-US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(</a:t>
                      </a:r>
                      <a:r>
                        <a:rPr lang="ko-KR" altLang="en-US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수원 광교</a:t>
                      </a:r>
                      <a:r>
                        <a:rPr lang="en-US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)</a:t>
                      </a:r>
                      <a:r>
                        <a:rPr lang="en-US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 </a:t>
                      </a:r>
                    </a:p>
                    <a:p>
                      <a:pPr marL="0" indent="0" algn="l" defTabSz="914284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3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 </a:t>
                      </a:r>
                      <a:r>
                        <a:rPr lang="en-US" altLang="ko-KR" sz="13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• </a:t>
                      </a:r>
                      <a:r>
                        <a:rPr lang="ko-KR" altLang="en-US" sz="1300" kern="0" dirty="0" err="1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수원권선</a:t>
                      </a:r>
                      <a:r>
                        <a:rPr lang="ko-KR" altLang="en-US" sz="13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 수소충전소 준공 예정</a:t>
                      </a:r>
                      <a:r>
                        <a:rPr lang="en-US" altLang="ko-KR" sz="13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(</a:t>
                      </a:r>
                      <a:r>
                        <a:rPr lang="en-US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2023</a:t>
                      </a:r>
                      <a:r>
                        <a:rPr lang="ko-KR" altLang="en-US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년 </a:t>
                      </a:r>
                      <a:r>
                        <a:rPr lang="en-US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12</a:t>
                      </a:r>
                      <a:r>
                        <a:rPr lang="ko-KR" altLang="en-US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월</a:t>
                      </a:r>
                      <a:r>
                        <a:rPr lang="en-US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)</a:t>
                      </a:r>
                      <a:r>
                        <a:rPr lang="ko-KR" altLang="en-US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 </a:t>
                      </a:r>
                      <a:endParaRPr lang="en-US" altLang="ko-KR" sz="1100" kern="0" dirty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  <a:sym typeface="Wingdings"/>
                      </a:endParaRPr>
                    </a:p>
                    <a:p>
                      <a:pPr marL="0" indent="0" algn="l" defTabSz="914284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   </a:t>
                      </a:r>
                      <a:r>
                        <a:rPr lang="ko-KR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→</a:t>
                      </a:r>
                      <a:r>
                        <a:rPr lang="en-US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 </a:t>
                      </a:r>
                      <a:r>
                        <a:rPr lang="ko-KR" altLang="en-US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권선구 </a:t>
                      </a:r>
                      <a:r>
                        <a:rPr lang="ko-KR" altLang="en-US" sz="1100" kern="0" dirty="0" err="1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탑동</a:t>
                      </a:r>
                      <a:r>
                        <a:rPr lang="ko-KR" altLang="en-US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 </a:t>
                      </a:r>
                      <a:r>
                        <a:rPr lang="en-US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902-4 (</a:t>
                      </a:r>
                      <a:r>
                        <a:rPr lang="ko-KR" altLang="en-US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일 평균 </a:t>
                      </a:r>
                      <a:r>
                        <a:rPr lang="en-US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50</a:t>
                      </a:r>
                      <a:r>
                        <a:rPr lang="ko-KR" altLang="en-US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대 충전가능</a:t>
                      </a:r>
                      <a:r>
                        <a:rPr lang="en-US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)</a:t>
                      </a:r>
                    </a:p>
                    <a:p>
                      <a:pPr marL="0" indent="0" algn="l" defTabSz="914284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 </a:t>
                      </a:r>
                      <a:r>
                        <a:rPr lang="en-US" altLang="ko-KR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  ※ </a:t>
                      </a:r>
                      <a:r>
                        <a:rPr lang="ko-KR" altLang="en-US" sz="11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시민이 편리함을 체감할 수 있는 충전인프라 지속 구축</a:t>
                      </a:r>
                      <a:endParaRPr lang="en-US" altLang="ko-KR" sz="1100" kern="0" dirty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prstClr val="black"/>
                        </a:solidFill>
                        <a:latin typeface="현대하모니 M" panose="02020603020101020101" pitchFamily="18" charset="-127"/>
                        <a:ea typeface="현대하모니 M" panose="02020603020101020101" pitchFamily="18" charset="-127"/>
                        <a:cs typeface="Arial" pitchFamily="34" charset="0"/>
                        <a:sym typeface="Wingdings"/>
                      </a:endParaRPr>
                    </a:p>
                  </a:txBody>
                  <a:tcPr marL="108000" marR="36000" marT="36000" marB="36000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Group 86">
            <a:extLst>
              <a:ext uri="{FF2B5EF4-FFF2-40B4-BE49-F238E27FC236}">
                <a16:creationId xmlns:a16="http://schemas.microsoft.com/office/drawing/2014/main" id="{CD34AF49-ACE9-4EB7-87CC-32CC1042609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81697582"/>
              </p:ext>
            </p:extLst>
          </p:nvPr>
        </p:nvGraphicFramePr>
        <p:xfrm>
          <a:off x="1239714" y="5300312"/>
          <a:ext cx="8395865" cy="127067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8395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7067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9pPr>
                    </a:lstStyle>
                    <a:p>
                      <a:pPr algn="l" defTabSz="914284">
                        <a:lnSpc>
                          <a:spcPct val="150000"/>
                        </a:lnSpc>
                      </a:pPr>
                      <a:endParaRPr kumimoji="1" lang="en-US" altLang="ko-KR" sz="400" kern="0" baseline="0" dirty="0">
                        <a:ln>
                          <a:solidFill>
                            <a:srgbClr val="4F81BD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현대하모니 B" pitchFamily="18" charset="-127"/>
                        <a:ea typeface="현대하모니 B" pitchFamily="18" charset="-127"/>
                        <a:cs typeface="Arial" pitchFamily="34" charset="0"/>
                        <a:sym typeface="Wingdings"/>
                      </a:endParaRPr>
                    </a:p>
                    <a:p>
                      <a:pPr algn="l" defTabSz="914284">
                        <a:lnSpc>
                          <a:spcPct val="150000"/>
                        </a:lnSpc>
                      </a:pPr>
                      <a:endParaRPr kumimoji="1" lang="en-US" altLang="ko-KR" sz="400" kern="0" baseline="0" dirty="0">
                        <a:ln>
                          <a:solidFill>
                            <a:srgbClr val="4F81BD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현대하모니 B" pitchFamily="18" charset="-127"/>
                        <a:ea typeface="현대하모니 B" pitchFamily="18" charset="-127"/>
                        <a:cs typeface="Arial" pitchFamily="34" charset="0"/>
                        <a:sym typeface="Wingdings"/>
                      </a:endParaRPr>
                    </a:p>
                    <a:p>
                      <a:pPr algn="l" defTabSz="914284">
                        <a:lnSpc>
                          <a:spcPct val="150000"/>
                        </a:lnSpc>
                      </a:pPr>
                      <a:endParaRPr kumimoji="1" lang="en-US" altLang="ko-KR" sz="400" kern="0" baseline="0" dirty="0">
                        <a:ln>
                          <a:solidFill>
                            <a:srgbClr val="4F81BD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현대하모니 B" pitchFamily="18" charset="-127"/>
                        <a:ea typeface="현대하모니 B" pitchFamily="18" charset="-127"/>
                        <a:cs typeface="Arial" pitchFamily="34" charset="0"/>
                        <a:sym typeface="Wingdings"/>
                      </a:endParaRPr>
                    </a:p>
                    <a:p>
                      <a:pPr marL="0" marR="0" lvl="0" indent="0" algn="l" defTabSz="914284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▶최대 지원금 </a:t>
                      </a:r>
                      <a:r>
                        <a:rPr lang="en-US" altLang="ko-KR" sz="20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3,500</a:t>
                      </a:r>
                      <a:r>
                        <a:rPr lang="ko-KR" altLang="en-US" sz="20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만원 </a:t>
                      </a:r>
                      <a:r>
                        <a:rPr lang="en-US" altLang="ko-KR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(</a:t>
                      </a:r>
                      <a:r>
                        <a:rPr lang="ko-KR" altLang="en-US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수원시 </a:t>
                      </a:r>
                      <a:r>
                        <a:rPr lang="en-US" altLang="ko-KR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3,250</a:t>
                      </a:r>
                      <a:r>
                        <a:rPr lang="ko-KR" altLang="en-US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만원 </a:t>
                      </a:r>
                      <a:r>
                        <a:rPr lang="en-US" altLang="ko-KR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+ </a:t>
                      </a:r>
                      <a:r>
                        <a:rPr lang="ko-KR" altLang="en-US" sz="1600" b="1" kern="1200" dirty="0" err="1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지역타겟</a:t>
                      </a:r>
                      <a:r>
                        <a:rPr lang="ko-KR" altLang="en-US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 </a:t>
                      </a:r>
                      <a:r>
                        <a:rPr lang="en-US" altLang="ko-KR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50</a:t>
                      </a:r>
                      <a:r>
                        <a:rPr lang="ko-KR" altLang="en-US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만원 </a:t>
                      </a:r>
                      <a:r>
                        <a:rPr lang="en-US" altLang="ko-KR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+ </a:t>
                      </a:r>
                      <a:r>
                        <a:rPr lang="ko-KR" altLang="en-US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경기도 </a:t>
                      </a:r>
                      <a:r>
                        <a:rPr lang="en-US" altLang="ko-KR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200</a:t>
                      </a:r>
                      <a:r>
                        <a:rPr lang="ko-KR" altLang="en-US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만원</a:t>
                      </a:r>
                      <a:r>
                        <a:rPr lang="en-US" altLang="ko-KR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)</a:t>
                      </a:r>
                      <a:r>
                        <a:rPr lang="ko-KR" altLang="en-US" sz="1600" b="1" kern="120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 </a:t>
                      </a:r>
                      <a:endParaRPr lang="en-US" altLang="ko-KR" sz="1600" b="1" kern="1200" dirty="0">
                        <a:ln w="3175">
                          <a:solidFill>
                            <a:prstClr val="black"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현대하모니 M" panose="02020603020101020101" pitchFamily="18" charset="-127"/>
                        <a:ea typeface="현대하모니 M" panose="02020603020101020101" pitchFamily="18" charset="-127"/>
                        <a:cs typeface="+mn-cs"/>
                        <a:sym typeface="Wingdings"/>
                      </a:endParaRPr>
                    </a:p>
                    <a:p>
                      <a:pPr algn="l" defTabSz="914284">
                        <a:lnSpc>
                          <a:spcPct val="150000"/>
                        </a:lnSpc>
                      </a:pPr>
                      <a:endParaRPr kumimoji="1" lang="en-US" altLang="ko-KR" sz="400" kern="0" baseline="0" dirty="0">
                        <a:ln>
                          <a:solidFill>
                            <a:srgbClr val="4F81BD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현대하모니 B" pitchFamily="18" charset="-127"/>
                        <a:ea typeface="현대하모니 B" pitchFamily="18" charset="-127"/>
                        <a:cs typeface="Arial" pitchFamily="34" charset="0"/>
                        <a:sym typeface="Wingdings"/>
                      </a:endParaRPr>
                    </a:p>
                  </a:txBody>
                  <a:tcPr marL="108000" marR="36000" marT="36000" marB="36000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직사각형 23">
            <a:extLst>
              <a:ext uri="{FF2B5EF4-FFF2-40B4-BE49-F238E27FC236}">
                <a16:creationId xmlns:a16="http://schemas.microsoft.com/office/drawing/2014/main" id="{F60BA37D-4AF4-41AC-8EF7-9BEA9A4396CA}"/>
              </a:ext>
            </a:extLst>
          </p:cNvPr>
          <p:cNvSpPr/>
          <p:nvPr/>
        </p:nvSpPr>
        <p:spPr>
          <a:xfrm>
            <a:off x="190280" y="5300312"/>
            <a:ext cx="930249" cy="1312361"/>
          </a:xfrm>
          <a:prstGeom prst="rect">
            <a:avLst/>
          </a:prstGeom>
          <a:solidFill>
            <a:srgbClr val="002060"/>
          </a:solidFill>
          <a:ln w="9525" algn="ctr">
            <a:solidFill>
              <a:sysClr val="window" lastClr="FFFFFF">
                <a:lumMod val="75000"/>
              </a:sysClr>
            </a:solidFill>
            <a:miter lim="800000"/>
            <a:headEnd/>
            <a:tailEnd/>
          </a:ln>
        </p:spPr>
        <p:txBody>
          <a:bodyPr wrap="square" lIns="0" tIns="0" rIns="0" bIns="0" anchor="ctr"/>
          <a:lstStyle/>
          <a:p>
            <a:pPr algn="ctr" defTabSz="914400"/>
            <a:r>
              <a:rPr lang="ko-KR" altLang="en-US" sz="1600" b="1" dirty="0">
                <a:ln w="3175"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현대하모니 M" panose="02020603020101020101" pitchFamily="18" charset="-127"/>
                <a:ea typeface="현대하모니 M" panose="02020603020101020101" pitchFamily="18" charset="-127"/>
              </a:rPr>
              <a:t>할인금액</a:t>
            </a:r>
            <a:endParaRPr lang="en-US" altLang="ko-KR" sz="1600" b="1" dirty="0">
              <a:ln w="3175"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latin typeface="현대하모니 M" panose="02020603020101020101" pitchFamily="18" charset="-127"/>
              <a:ea typeface="현대하모니 M" panose="02020603020101020101" pitchFamily="18" charset="-127"/>
            </a:endParaRPr>
          </a:p>
        </p:txBody>
      </p:sp>
      <p:graphicFrame>
        <p:nvGraphicFramePr>
          <p:cNvPr id="13" name="Group 86">
            <a:extLst>
              <a:ext uri="{FF2B5EF4-FFF2-40B4-BE49-F238E27FC236}">
                <a16:creationId xmlns:a16="http://schemas.microsoft.com/office/drawing/2014/main" id="{B3474D83-E489-46C0-AD7A-5C38C3B9D8E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050225878"/>
              </p:ext>
            </p:extLst>
          </p:nvPr>
        </p:nvGraphicFramePr>
        <p:xfrm>
          <a:off x="5486400" y="2922342"/>
          <a:ext cx="4154676" cy="1599937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154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4387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9pPr>
                    </a:lstStyle>
                    <a:p>
                      <a:pPr algn="l" defTabSz="914284">
                        <a:lnSpc>
                          <a:spcPct val="150000"/>
                        </a:lnSpc>
                        <a:buFontTx/>
                        <a:buNone/>
                      </a:pPr>
                      <a:endParaRPr kumimoji="1" lang="en-US" altLang="ko-KR" sz="300" kern="0" baseline="0" dirty="0">
                        <a:ln>
                          <a:solidFill>
                            <a:srgbClr val="4F81BD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현대하모니 B" pitchFamily="18" charset="-127"/>
                        <a:ea typeface="현대하모니 B" pitchFamily="18" charset="-127"/>
                        <a:cs typeface="Arial" pitchFamily="34" charset="0"/>
                        <a:sym typeface="Wingdings"/>
                      </a:endParaRPr>
                    </a:p>
                    <a:p>
                      <a:pPr marL="0" indent="0" algn="l" defTabSz="914284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(</a:t>
                      </a:r>
                      <a:r>
                        <a:rPr lang="ko-KR" altLang="en-US" sz="12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조건</a:t>
                      </a:r>
                      <a:r>
                        <a:rPr lang="en-US" altLang="ko-KR" sz="12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) </a:t>
                      </a:r>
                      <a:r>
                        <a:rPr lang="ko-KR" altLang="en-US" sz="1200" kern="0" dirty="0" err="1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지역특별타겟</a:t>
                      </a:r>
                      <a:r>
                        <a:rPr lang="ko-KR" altLang="en-US" sz="12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 </a:t>
                      </a:r>
                      <a:r>
                        <a:rPr lang="ko-KR" altLang="en-US" sz="1200" u="sng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FF3300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대당 </a:t>
                      </a:r>
                      <a:r>
                        <a:rPr lang="en-US" altLang="ko-KR" sz="1200" b="1" u="sng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FF3300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50</a:t>
                      </a:r>
                      <a:r>
                        <a:rPr lang="ko-KR" altLang="en-US" sz="1200" b="1" u="sng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FF3300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만원 </a:t>
                      </a:r>
                      <a:r>
                        <a:rPr lang="en-US" altLang="ko-KR" sz="1200" u="sng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FF3300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DC </a:t>
                      </a:r>
                      <a:r>
                        <a:rPr lang="ko-KR" altLang="en-US" sz="105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총 </a:t>
                      </a:r>
                      <a:r>
                        <a:rPr lang="en-US" altLang="ko-KR" sz="105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100</a:t>
                      </a:r>
                      <a:r>
                        <a:rPr lang="ko-KR" altLang="en-US" sz="105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대 限</a:t>
                      </a:r>
                      <a:r>
                        <a:rPr lang="en-US" altLang="ko-KR" sz="105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(</a:t>
                      </a:r>
                      <a:r>
                        <a:rPr lang="ko-KR" altLang="en-US" sz="105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선착순</a:t>
                      </a:r>
                      <a:r>
                        <a:rPr lang="en-US" altLang="ko-KR" sz="105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) </a:t>
                      </a:r>
                    </a:p>
                    <a:p>
                      <a:pPr marL="0" indent="0" algn="l" defTabSz="914284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(</a:t>
                      </a:r>
                      <a:r>
                        <a:rPr lang="ko-KR" altLang="en-US" sz="12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대상</a:t>
                      </a:r>
                      <a:r>
                        <a:rPr lang="en-US" altLang="ko-KR" sz="12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) </a:t>
                      </a:r>
                      <a:r>
                        <a:rPr lang="ko-KR" altLang="en-US" sz="1100" kern="0" spc="-150" baseline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수원시 산업단지</a:t>
                      </a:r>
                      <a:r>
                        <a:rPr lang="en-US" altLang="ko-KR" sz="1100" kern="0" spc="-150" baseline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(</a:t>
                      </a:r>
                      <a:r>
                        <a:rPr lang="ko-KR" altLang="en-US" sz="1100" kern="0" spc="-150" baseline="0" dirty="0" err="1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수원델타플렉스</a:t>
                      </a:r>
                      <a:r>
                        <a:rPr lang="en-US" altLang="ko-KR" sz="1100" kern="0" spc="-150" baseline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)</a:t>
                      </a:r>
                      <a:r>
                        <a:rPr lang="ko-KR" altLang="en-US" sz="1100" kern="0" spc="-150" baseline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 입주기업</a:t>
                      </a:r>
                      <a:r>
                        <a:rPr lang="en-US" altLang="ko-KR" sz="1100" kern="0" spc="-150" baseline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 (943</a:t>
                      </a:r>
                      <a:r>
                        <a:rPr lang="ko-KR" altLang="en-US" sz="1100" kern="0" spc="-150" baseline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개 업체</a:t>
                      </a:r>
                      <a:r>
                        <a:rPr lang="en-US" altLang="ko-KR" sz="1100" kern="0" spc="-150" baseline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) </a:t>
                      </a:r>
                      <a:r>
                        <a:rPr lang="ko-KR" altLang="en-US" sz="1100" kern="0" spc="-150" baseline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prstClr val="black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및 재직자 </a:t>
                      </a:r>
                      <a:endParaRPr lang="en-US" altLang="ko-KR" sz="1200" kern="0" spc="-150" baseline="0" dirty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prstClr val="black"/>
                        </a:solidFill>
                        <a:latin typeface="현대하모니 M" panose="02020603020101020101" pitchFamily="18" charset="-127"/>
                        <a:ea typeface="현대하모니 M" panose="02020603020101020101" pitchFamily="18" charset="-127"/>
                        <a:cs typeface="Arial" pitchFamily="34" charset="0"/>
                        <a:sym typeface="Wingdings"/>
                      </a:endParaRPr>
                    </a:p>
                    <a:p>
                      <a:pPr marL="0" indent="0" algn="l" defTabSz="914284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u="sng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(</a:t>
                      </a:r>
                      <a:r>
                        <a:rPr lang="ko-KR" altLang="en-US" sz="1200" u="sng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기간</a:t>
                      </a:r>
                      <a:r>
                        <a:rPr lang="en-US" altLang="ko-KR" sz="1200" u="sng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) ’23.06 ~ 23.12 </a:t>
                      </a:r>
                      <a:r>
                        <a:rPr lang="ko-KR" altLang="en-US" sz="1200" u="sng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출고 限</a:t>
                      </a:r>
                      <a:endParaRPr lang="en-US" altLang="ko-KR" sz="1200" u="sng" kern="0" dirty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rgbClr val="0000FF"/>
                        </a:solidFill>
                        <a:latin typeface="현대하모니 M" panose="02020603020101020101" pitchFamily="18" charset="-127"/>
                        <a:ea typeface="현대하모니 M" panose="02020603020101020101" pitchFamily="18" charset="-127"/>
                        <a:cs typeface="Arial" pitchFamily="34" charset="0"/>
                        <a:sym typeface="Wingdings"/>
                      </a:endParaRPr>
                    </a:p>
                    <a:p>
                      <a:pPr marL="0" indent="0" algn="l" defTabSz="914284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9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  </a:t>
                      </a:r>
                      <a:r>
                        <a:rPr lang="en-US" altLang="ko-KR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※ </a:t>
                      </a:r>
                      <a:r>
                        <a:rPr lang="ko-KR" altLang="en-US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경기남부지역본부 소속 지점</a:t>
                      </a:r>
                      <a:r>
                        <a:rPr lang="en-US" altLang="ko-KR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/</a:t>
                      </a:r>
                      <a:r>
                        <a:rPr lang="ko-KR" altLang="en-US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대리점에서 계약 출고 진행 필수</a:t>
                      </a:r>
                      <a:endParaRPr lang="en-US" altLang="ko-KR" sz="1000" kern="0" dirty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  <a:sym typeface="Wingdings"/>
                      </a:endParaRPr>
                    </a:p>
                    <a:p>
                      <a:pPr marL="0" indent="0" algn="l" defTabSz="914284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  ※ </a:t>
                      </a:r>
                      <a:r>
                        <a:rPr lang="ko-KR" altLang="en-US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증빙서류 </a:t>
                      </a:r>
                      <a:r>
                        <a:rPr lang="en-US" altLang="ko-KR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: (</a:t>
                      </a:r>
                      <a:r>
                        <a:rPr lang="ko-KR" altLang="en-US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입주기업</a:t>
                      </a:r>
                      <a:r>
                        <a:rPr lang="en-US" altLang="ko-KR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) </a:t>
                      </a:r>
                      <a:r>
                        <a:rPr lang="ko-KR" altLang="en-US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사업자등록증</a:t>
                      </a:r>
                      <a:r>
                        <a:rPr lang="en-US" altLang="ko-KR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 / (</a:t>
                      </a:r>
                      <a:r>
                        <a:rPr lang="ko-KR" altLang="en-US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임직원</a:t>
                      </a:r>
                      <a:r>
                        <a:rPr lang="en-US" altLang="ko-KR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) </a:t>
                      </a:r>
                      <a:r>
                        <a:rPr lang="ko-KR" altLang="en-US" sz="1000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itchFamily="34" charset="0"/>
                          <a:sym typeface="Wingdings"/>
                        </a:rPr>
                        <a:t>재직증명서</a:t>
                      </a:r>
                      <a:endParaRPr lang="en-US" altLang="ko-KR" sz="1000" kern="0" dirty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itchFamily="34" charset="0"/>
                        <a:sym typeface="Wingdings"/>
                      </a:endParaRPr>
                    </a:p>
                    <a:p>
                      <a:pPr marL="0" indent="0" algn="l" defTabSz="914284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900" u="sng" kern="0" dirty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0000FF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 </a:t>
                      </a:r>
                    </a:p>
                  </a:txBody>
                  <a:tcPr marL="108000" marR="36000" marT="36000" marB="36000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직사각형 1">
            <a:extLst>
              <a:ext uri="{FF2B5EF4-FFF2-40B4-BE49-F238E27FC236}">
                <a16:creationId xmlns:a16="http://schemas.microsoft.com/office/drawing/2014/main" id="{2961C6DE-6035-4495-B38C-00CEE907049B}"/>
              </a:ext>
            </a:extLst>
          </p:cNvPr>
          <p:cNvSpPr/>
          <p:nvPr/>
        </p:nvSpPr>
        <p:spPr>
          <a:xfrm>
            <a:off x="2679055" y="2714748"/>
            <a:ext cx="713678" cy="157976"/>
          </a:xfrm>
          <a:prstGeom prst="rect">
            <a:avLst/>
          </a:prstGeom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ko-KR" altLang="en-US" b="1" dirty="0">
                <a:solidFill>
                  <a:srgbClr val="0000FF"/>
                </a:solidFill>
                <a:latin typeface="Hyundai Sans Head"/>
                <a:cs typeface="Hyundai Sans Head"/>
              </a:rPr>
              <a:t>수원시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23EB688-4526-4E9F-B362-581C88744205}"/>
              </a:ext>
            </a:extLst>
          </p:cNvPr>
          <p:cNvSpPr/>
          <p:nvPr/>
        </p:nvSpPr>
        <p:spPr>
          <a:xfrm>
            <a:off x="7149779" y="2714748"/>
            <a:ext cx="713678" cy="181340"/>
          </a:xfrm>
          <a:prstGeom prst="rect">
            <a:avLst/>
          </a:prstGeom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ko-KR" altLang="en-US" b="1" dirty="0">
                <a:solidFill>
                  <a:srgbClr val="0000FF"/>
                </a:solidFill>
                <a:latin typeface="Hyundai Sans Head"/>
                <a:cs typeface="Hyundai Sans Head"/>
              </a:rPr>
              <a:t>현대차</a:t>
            </a:r>
            <a:r>
              <a:rPr lang="en-US" altLang="ko-KR" b="1" dirty="0">
                <a:solidFill>
                  <a:srgbClr val="0000FF"/>
                </a:solidFill>
                <a:latin typeface="Hyundai Sans Head"/>
                <a:cs typeface="Hyundai Sans Head"/>
              </a:rPr>
              <a:t>(</a:t>
            </a:r>
            <a:r>
              <a:rPr lang="ko-KR" altLang="en-US" b="1" dirty="0">
                <a:solidFill>
                  <a:srgbClr val="0000FF"/>
                </a:solidFill>
                <a:latin typeface="Hyundai Sans Head"/>
                <a:cs typeface="Hyundai Sans Head"/>
              </a:rPr>
              <a:t>경기남부</a:t>
            </a:r>
            <a:r>
              <a:rPr lang="en-US" altLang="ko-KR" b="1" dirty="0">
                <a:solidFill>
                  <a:srgbClr val="0000FF"/>
                </a:solidFill>
                <a:latin typeface="Hyundai Sans Head"/>
                <a:cs typeface="Hyundai Sans Head"/>
              </a:rPr>
              <a:t>)</a:t>
            </a:r>
            <a:endParaRPr lang="ko-KR" altLang="en-US" b="1" dirty="0">
              <a:solidFill>
                <a:srgbClr val="0000FF"/>
              </a:solidFill>
              <a:latin typeface="Hyundai Sans Head"/>
              <a:cs typeface="Hyundai Sans Head"/>
            </a:endParaRPr>
          </a:p>
        </p:txBody>
      </p:sp>
      <p:sp>
        <p:nvSpPr>
          <p:cNvPr id="3" name="십자형 2">
            <a:extLst>
              <a:ext uri="{FF2B5EF4-FFF2-40B4-BE49-F238E27FC236}">
                <a16:creationId xmlns:a16="http://schemas.microsoft.com/office/drawing/2014/main" id="{A619CB13-E1C9-49C2-A91F-A81AECBCE247}"/>
              </a:ext>
            </a:extLst>
          </p:cNvPr>
          <p:cNvSpPr/>
          <p:nvPr/>
        </p:nvSpPr>
        <p:spPr>
          <a:xfrm>
            <a:off x="5018049" y="3472489"/>
            <a:ext cx="401444" cy="345210"/>
          </a:xfrm>
          <a:prstGeom prst="plus">
            <a:avLst/>
          </a:prstGeom>
          <a:solidFill>
            <a:srgbClr val="CCFFFF"/>
          </a:solidFill>
          <a:ln w="38100">
            <a:solidFill>
              <a:schemeClr val="bg1">
                <a:lumMod val="65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/>
            <a:endParaRPr lang="ko-KR" altLang="en-US" b="1" dirty="0">
              <a:latin typeface="Hyundai Sans Head"/>
              <a:cs typeface="Hyundai Sans Head"/>
            </a:endParaRPr>
          </a:p>
        </p:txBody>
      </p:sp>
      <p:graphicFrame>
        <p:nvGraphicFramePr>
          <p:cNvPr id="20" name="Group 86">
            <a:extLst>
              <a:ext uri="{FF2B5EF4-FFF2-40B4-BE49-F238E27FC236}">
                <a16:creationId xmlns:a16="http://schemas.microsoft.com/office/drawing/2014/main" id="{EEDB78ED-E691-4C1B-8BB4-C5281EE8DCD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157797732"/>
              </p:ext>
            </p:extLst>
          </p:nvPr>
        </p:nvGraphicFramePr>
        <p:xfrm>
          <a:off x="1245211" y="4544598"/>
          <a:ext cx="8395865" cy="573809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8395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3809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현대산스 Head"/>
                          <a:ea typeface="현대산스 Head"/>
                        </a:defRPr>
                      </a:lvl9pPr>
                    </a:lstStyle>
                    <a:p>
                      <a:pPr algn="l" defTabSz="914284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kumimoji="1" lang="en-US" altLang="ko-KR" sz="1400" b="1" kern="0" baseline="0" dirty="0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(</a:t>
                      </a:r>
                      <a:r>
                        <a:rPr kumimoji="1" lang="ko-KR" altLang="en-US" sz="1400" b="1" kern="0" baseline="0" dirty="0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경기도 추가지원</a:t>
                      </a:r>
                      <a:r>
                        <a:rPr kumimoji="1" lang="en-US" altLang="ko-KR" sz="1400" b="1" kern="0" baseline="0" dirty="0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) </a:t>
                      </a:r>
                      <a:r>
                        <a:rPr kumimoji="1" lang="ko-KR" altLang="en-US" sz="1300" kern="0" baseline="0" dirty="0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산업단지</a:t>
                      </a:r>
                      <a:r>
                        <a:rPr kumimoji="1" lang="en-US" altLang="ko-KR" sz="1300" kern="0" baseline="0" dirty="0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(</a:t>
                      </a:r>
                      <a:r>
                        <a:rPr kumimoji="1" lang="ko-KR" altLang="en-US" sz="1300" kern="0" baseline="0" dirty="0" err="1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수원델타플렉스</a:t>
                      </a:r>
                      <a:r>
                        <a:rPr kumimoji="1" lang="en-US" altLang="ko-KR" sz="1300" kern="0" baseline="0" dirty="0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)</a:t>
                      </a:r>
                      <a:r>
                        <a:rPr kumimoji="1" lang="ko-KR" altLang="en-US" sz="1300" kern="0" baseline="0" dirty="0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 입주기업 및 재직자가 </a:t>
                      </a:r>
                      <a:r>
                        <a:rPr kumimoji="1" lang="ko-KR" altLang="en-US" sz="1300" kern="0" baseline="0" dirty="0" err="1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넥쏘</a:t>
                      </a:r>
                      <a:r>
                        <a:rPr kumimoji="1" lang="ko-KR" altLang="en-US" sz="1300" kern="0" baseline="0" dirty="0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 차량 구입 시 최대 </a:t>
                      </a:r>
                      <a:r>
                        <a:rPr kumimoji="1" lang="en-US" altLang="ko-KR" sz="1300" b="1" u="sng" kern="0" baseline="0" dirty="0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rgbClr val="FF3300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200</a:t>
                      </a:r>
                      <a:r>
                        <a:rPr kumimoji="1" lang="ko-KR" altLang="en-US" sz="1300" b="1" u="sng" kern="0" baseline="0" dirty="0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rgbClr val="FF3300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만원 지원</a:t>
                      </a:r>
                      <a:r>
                        <a:rPr kumimoji="1" lang="en-US" altLang="ko-KR" sz="1300" b="1" u="sng" kern="0" baseline="0" dirty="0">
                          <a:ln>
                            <a:solidFill>
                              <a:srgbClr val="4F81BD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rgbClr val="FF3300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Arial" pitchFamily="34" charset="0"/>
                          <a:sym typeface="Wingdings"/>
                        </a:rPr>
                        <a:t> </a:t>
                      </a:r>
                    </a:p>
                  </a:txBody>
                  <a:tcPr marL="108000" marR="36000" marT="36000" marB="3600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2803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16B63A8-D67E-4418-AB94-117623CEF3A7}"/>
              </a:ext>
            </a:extLst>
          </p:cNvPr>
          <p:cNvSpPr txBox="1"/>
          <p:nvPr/>
        </p:nvSpPr>
        <p:spPr>
          <a:xfrm>
            <a:off x="190280" y="44261"/>
            <a:ext cx="9263355" cy="437973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>
              <a:spcBef>
                <a:spcPts val="397"/>
              </a:spcBef>
            </a:pPr>
            <a:r>
              <a:rPr kumimoji="1" lang="ko-KR" altLang="en-US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■ </a:t>
            </a:r>
            <a:r>
              <a:rPr kumimoji="1" lang="en-US" altLang="ko-KR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’23</a:t>
            </a:r>
            <a:r>
              <a:rPr kumimoji="1" lang="ko-KR" altLang="en-US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년 수원시 수소전기차 판촉 지원</a:t>
            </a:r>
            <a:r>
              <a:rPr kumimoji="1" lang="en-US" altLang="ko-KR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(</a:t>
            </a:r>
            <a:r>
              <a:rPr kumimoji="1" lang="ko-KR" altLang="en-US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안</a:t>
            </a:r>
            <a:r>
              <a:rPr kumimoji="1" lang="en-US" altLang="ko-KR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)</a:t>
            </a:r>
            <a:r>
              <a:rPr kumimoji="1" lang="ko-KR" altLang="en-US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 </a:t>
            </a:r>
            <a:endParaRPr kumimoji="1" lang="ko-KR" altLang="en-US" sz="1800" dirty="0">
              <a:ln>
                <a:solidFill>
                  <a:srgbClr val="4F81BD">
                    <a:lumMod val="75000"/>
                    <a:alpha val="0"/>
                  </a:srgbClr>
                </a:solidFill>
              </a:ln>
              <a:latin typeface="현대하모니 B" pitchFamily="18" charset="-127"/>
              <a:ea typeface="현대하모니 B" pitchFamily="18" charset="-127"/>
              <a:cs typeface="Arial" pitchFamily="34" charset="0"/>
            </a:endParaRP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DEFCCE8B-BC34-4992-B23B-4EFB92CDA661}"/>
              </a:ext>
            </a:extLst>
          </p:cNvPr>
          <p:cNvCxnSpPr>
            <a:cxnSpLocks/>
          </p:cNvCxnSpPr>
          <p:nvPr/>
        </p:nvCxnSpPr>
        <p:spPr>
          <a:xfrm>
            <a:off x="190280" y="574325"/>
            <a:ext cx="9450796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Group 86">
            <a:extLst>
              <a:ext uri="{FF2B5EF4-FFF2-40B4-BE49-F238E27FC236}">
                <a16:creationId xmlns:a16="http://schemas.microsoft.com/office/drawing/2014/main" id="{E6265864-52CF-49A0-9DC9-A5EF72E340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94887694"/>
              </p:ext>
            </p:extLst>
          </p:nvPr>
        </p:nvGraphicFramePr>
        <p:xfrm>
          <a:off x="190280" y="646581"/>
          <a:ext cx="9450796" cy="396293"/>
        </p:xfrm>
        <a:graphic>
          <a:graphicData uri="http://schemas.openxmlformats.org/drawingml/2006/table">
            <a:tbl>
              <a:tblPr/>
              <a:tblGrid>
                <a:gridCol w="9450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293">
                <a:tc>
                  <a:txBody>
                    <a:bodyPr/>
                    <a:lstStyle/>
                    <a:p>
                      <a:pPr marL="0" marR="0" lvl="0" indent="0" algn="ctr" defTabSz="521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700" b="1" kern="1200" spc="0" baseline="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 경기남부지역본부 소속 지점 </a:t>
                      </a:r>
                      <a:endParaRPr lang="en-US" altLang="ko-KR" sz="1700" b="1" kern="1200" spc="0" baseline="0" dirty="0">
                        <a:ln w="3175">
                          <a:solidFill>
                            <a:prstClr val="black"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현대하모니 M" panose="02020603020101020101" pitchFamily="18" charset="-127"/>
                        <a:ea typeface="현대하모니 M" panose="02020603020101020101" pitchFamily="18" charset="-127"/>
                        <a:cs typeface="+mn-cs"/>
                        <a:sym typeface="Wingdings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개체 3">
            <a:extLst>
              <a:ext uri="{FF2B5EF4-FFF2-40B4-BE49-F238E27FC236}">
                <a16:creationId xmlns:a16="http://schemas.microsoft.com/office/drawing/2014/main" id="{6386619D-357E-4A81-8D72-19FCDB90CA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6211191"/>
              </p:ext>
            </p:extLst>
          </p:nvPr>
        </p:nvGraphicFramePr>
        <p:xfrm>
          <a:off x="334537" y="1170884"/>
          <a:ext cx="9119098" cy="5054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Worksheet" r:id="rId4" imgW="6838950" imgH="3790901" progId="Excel.Sheet.12">
                  <p:embed/>
                </p:oleObj>
              </mc:Choice>
              <mc:Fallback>
                <p:oleObj name="Worksheet" r:id="rId4" imgW="6838950" imgH="379090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4537" y="1170884"/>
                        <a:ext cx="9119098" cy="5054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9518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16B63A8-D67E-4418-AB94-117623CEF3A7}"/>
              </a:ext>
            </a:extLst>
          </p:cNvPr>
          <p:cNvSpPr txBox="1"/>
          <p:nvPr/>
        </p:nvSpPr>
        <p:spPr>
          <a:xfrm>
            <a:off x="190280" y="44261"/>
            <a:ext cx="9263355" cy="437973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>
              <a:spcBef>
                <a:spcPts val="397"/>
              </a:spcBef>
            </a:pPr>
            <a:r>
              <a:rPr kumimoji="1" lang="ko-KR" altLang="en-US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■ </a:t>
            </a:r>
            <a:r>
              <a:rPr kumimoji="1" lang="en-US" altLang="ko-KR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’23</a:t>
            </a:r>
            <a:r>
              <a:rPr kumimoji="1" lang="ko-KR" altLang="en-US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년 수원시 수소전기차 판촉 지원</a:t>
            </a:r>
            <a:r>
              <a:rPr kumimoji="1" lang="en-US" altLang="ko-KR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(</a:t>
            </a:r>
            <a:r>
              <a:rPr kumimoji="1" lang="ko-KR" altLang="en-US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안</a:t>
            </a:r>
            <a:r>
              <a:rPr kumimoji="1" lang="en-US" altLang="ko-KR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)</a:t>
            </a:r>
            <a:r>
              <a:rPr kumimoji="1" lang="ko-KR" altLang="en-US" sz="2200" dirty="0">
                <a:ln>
                  <a:solidFill>
                    <a:srgbClr val="4F81BD">
                      <a:lumMod val="75000"/>
                      <a:alpha val="0"/>
                    </a:srgbClr>
                  </a:solidFill>
                </a:ln>
                <a:latin typeface="현대하모니 B" pitchFamily="18" charset="-127"/>
                <a:ea typeface="현대하모니 B" pitchFamily="18" charset="-127"/>
                <a:cs typeface="Arial" pitchFamily="34" charset="0"/>
              </a:rPr>
              <a:t> </a:t>
            </a:r>
            <a:endParaRPr kumimoji="1" lang="ko-KR" altLang="en-US" sz="1800" dirty="0">
              <a:ln>
                <a:solidFill>
                  <a:srgbClr val="4F81BD">
                    <a:lumMod val="75000"/>
                    <a:alpha val="0"/>
                  </a:srgbClr>
                </a:solidFill>
              </a:ln>
              <a:latin typeface="현대하모니 B" pitchFamily="18" charset="-127"/>
              <a:ea typeface="현대하모니 B" pitchFamily="18" charset="-127"/>
              <a:cs typeface="Arial" pitchFamily="34" charset="0"/>
            </a:endParaRP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DEFCCE8B-BC34-4992-B23B-4EFB92CDA661}"/>
              </a:ext>
            </a:extLst>
          </p:cNvPr>
          <p:cNvCxnSpPr>
            <a:cxnSpLocks/>
          </p:cNvCxnSpPr>
          <p:nvPr/>
        </p:nvCxnSpPr>
        <p:spPr>
          <a:xfrm>
            <a:off x="190280" y="574325"/>
            <a:ext cx="9450796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Group 86">
            <a:extLst>
              <a:ext uri="{FF2B5EF4-FFF2-40B4-BE49-F238E27FC236}">
                <a16:creationId xmlns:a16="http://schemas.microsoft.com/office/drawing/2014/main" id="{E6265864-52CF-49A0-9DC9-A5EF72E340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70277392"/>
              </p:ext>
            </p:extLst>
          </p:nvPr>
        </p:nvGraphicFramePr>
        <p:xfrm>
          <a:off x="190280" y="646581"/>
          <a:ext cx="9450796" cy="396293"/>
        </p:xfrm>
        <a:graphic>
          <a:graphicData uri="http://schemas.openxmlformats.org/drawingml/2006/table">
            <a:tbl>
              <a:tblPr/>
              <a:tblGrid>
                <a:gridCol w="9450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293">
                <a:tc>
                  <a:txBody>
                    <a:bodyPr/>
                    <a:lstStyle/>
                    <a:p>
                      <a:pPr marL="0" marR="0" lvl="0" indent="0" algn="ctr" defTabSz="521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700" b="1" kern="1200" spc="0" baseline="0" dirty="0">
                          <a:ln w="3175">
                            <a:solidFill>
                              <a:prstClr val="black"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현대하모니 M" panose="02020603020101020101" pitchFamily="18" charset="-127"/>
                          <a:ea typeface="현대하모니 M" panose="02020603020101020101" pitchFamily="18" charset="-127"/>
                          <a:cs typeface="+mn-cs"/>
                          <a:sym typeface="Wingdings"/>
                        </a:rPr>
                        <a:t> 경기남부지역본부 소속 대리점 </a:t>
                      </a:r>
                      <a:endParaRPr lang="en-US" altLang="ko-KR" sz="1700" b="1" kern="1200" spc="0" baseline="0" dirty="0">
                        <a:ln w="3175">
                          <a:solidFill>
                            <a:prstClr val="black"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현대하모니 M" panose="02020603020101020101" pitchFamily="18" charset="-127"/>
                        <a:ea typeface="현대하모니 M" panose="02020603020101020101" pitchFamily="18" charset="-127"/>
                        <a:cs typeface="+mn-cs"/>
                        <a:sym typeface="Wingdings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개체 2">
            <a:extLst>
              <a:ext uri="{FF2B5EF4-FFF2-40B4-BE49-F238E27FC236}">
                <a16:creationId xmlns:a16="http://schemas.microsoft.com/office/drawing/2014/main" id="{7C908C5E-42B1-4CC1-A830-23593AAE5C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6937176"/>
              </p:ext>
            </p:extLst>
          </p:nvPr>
        </p:nvGraphicFramePr>
        <p:xfrm>
          <a:off x="379141" y="1153920"/>
          <a:ext cx="9074494" cy="5269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Worksheet" r:id="rId4" imgW="6838950" imgH="4438699" progId="Excel.Sheet.12">
                  <p:embed/>
                </p:oleObj>
              </mc:Choice>
              <mc:Fallback>
                <p:oleObj name="Worksheet" r:id="rId4" imgW="6838950" imgH="443869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9141" y="1153920"/>
                        <a:ext cx="9074494" cy="5269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9029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lHzNQcR0uMVydtboomw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lHzNQcR0uMVydtboomw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lHzNQcR0uMVydtboomw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lHzNQcR0uMVydtboomw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lHzNQcR0uMVydtboomw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lHzNQcR0uMVydtboomw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lHzNQcR0uMVydtboomw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lHzNQcR0uMVydtboomwQ"/>
</p:tagLst>
</file>

<file path=ppt/theme/theme1.xml><?xml version="1.0" encoding="utf-8"?>
<a:theme xmlns:a="http://schemas.openxmlformats.org/drawingml/2006/main" name="160831_HYU_PowerPoint">
  <a:themeElements>
    <a:clrScheme name="현대 ppt templates">
      <a:dk1>
        <a:sysClr val="windowText" lastClr="000000"/>
      </a:dk1>
      <a:lt1>
        <a:sysClr val="window" lastClr="FFFFFF"/>
      </a:lt1>
      <a:dk2>
        <a:srgbClr val="002C5F"/>
      </a:dk2>
      <a:lt2>
        <a:srgbClr val="E4DCD3"/>
      </a:lt2>
      <a:accent1>
        <a:srgbClr val="00AAD2"/>
      </a:accent1>
      <a:accent2>
        <a:srgbClr val="E63312"/>
      </a:accent2>
      <a:accent3>
        <a:srgbClr val="C6C1B7"/>
      </a:accent3>
      <a:accent4>
        <a:srgbClr val="AEA99B"/>
      </a:accent4>
      <a:accent5>
        <a:srgbClr val="8D8778"/>
      </a:accent5>
      <a:accent6>
        <a:srgbClr val="4BDDFF"/>
      </a:accent6>
      <a:hlink>
        <a:srgbClr val="87E8FF"/>
      </a:hlink>
      <a:folHlink>
        <a:srgbClr val="C3F4FF"/>
      </a:folHlink>
    </a:clrScheme>
    <a:fontScheme name="현대 ppt templates">
      <a:majorFont>
        <a:latin typeface="현대산스 Head Medium"/>
        <a:ea typeface="현대산스 Head Medium"/>
        <a:cs typeface=""/>
      </a:majorFont>
      <a:minorFont>
        <a:latin typeface="현대산스 Head"/>
        <a:ea typeface="현대산스 Hea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 lIns="0" tIns="0" rIns="0" bIns="0" rtlCol="0" anchor="ctr">
        <a:noAutofit/>
      </a:bodyPr>
      <a:lstStyle>
        <a:defPPr algn="ctr">
          <a:defRPr b="1" dirty="0">
            <a:latin typeface="Hyundai Sans Head"/>
            <a:cs typeface="Hyundai Sans Head"/>
          </a:defRPr>
        </a:defPPr>
      </a:lstStyle>
    </a:spDef>
    <a:lnDef>
      <a:spPr>
        <a:ln w="3175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 anchor="t">
        <a:noAutofit/>
      </a:bodyPr>
      <a:lstStyle>
        <a:defPPr>
          <a:spcBef>
            <a:spcPts val="432"/>
          </a:spcBef>
          <a:defRPr b="0" i="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8F90241285B3084BB339F72130DD7432" ma:contentTypeVersion="16" ma:contentTypeDescription="새 문서를 만듭니다." ma:contentTypeScope="" ma:versionID="7e6234247944e5bc2b502f99c6cc01ee">
  <xsd:schema xmlns:xsd="http://www.w3.org/2001/XMLSchema" xmlns:xs="http://www.w3.org/2001/XMLSchema" xmlns:p="http://schemas.microsoft.com/office/2006/metadata/properties" xmlns:ns2="0e2ae8a3-7e24-4926-830f-63caaafb6a67" xmlns:ns3="cf2e0112-4dc4-4fed-8d23-aa96b0ae9ed2" targetNamespace="http://schemas.microsoft.com/office/2006/metadata/properties" ma:root="true" ma:fieldsID="cd57a7aee4b1c44c7bc564e435be295a" ns2:_="" ns3:_="">
    <xsd:import namespace="0e2ae8a3-7e24-4926-830f-63caaafb6a67"/>
    <xsd:import namespace="cf2e0112-4dc4-4fed-8d23-aa96b0ae9e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2ae8a3-7e24-4926-830f-63caaafb6a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이미지 태그" ma:readOnly="false" ma:fieldId="{5cf76f15-5ced-4ddc-b409-7134ff3c332f}" ma:taxonomyMulti="true" ma:sspId="717ace68-1afd-4538-93f6-185096839b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2e0112-4dc4-4fed-8d23-aa96b0ae9ed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d1312c6-4e51-460c-b747-5fc7929de5eb}" ma:internalName="TaxCatchAll" ma:showField="CatchAllData" ma:web="cf2e0112-4dc4-4fed-8d23-aa96b0ae9e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2ae8a3-7e24-4926-830f-63caaafb6a67">
      <Terms xmlns="http://schemas.microsoft.com/office/infopath/2007/PartnerControls"/>
    </lcf76f155ced4ddcb4097134ff3c332f>
    <TaxCatchAll xmlns="cf2e0112-4dc4-4fed-8d23-aa96b0ae9ed2" xsi:nil="true"/>
  </documentManagement>
</p:properties>
</file>

<file path=customXml/itemProps1.xml><?xml version="1.0" encoding="utf-8"?>
<ds:datastoreItem xmlns:ds="http://schemas.openxmlformats.org/officeDocument/2006/customXml" ds:itemID="{904C0BCE-DBA4-440C-BFAD-6D158037C0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05DA98-394F-48B5-89CF-6E6EAD71D0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2ae8a3-7e24-4926-830f-63caaafb6a67"/>
    <ds:schemaRef ds:uri="cf2e0112-4dc4-4fed-8d23-aa96b0ae9e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086A2C9-CD20-402F-93C7-E1EADE8F46A1}">
  <ds:schemaRefs>
    <ds:schemaRef ds:uri="http://www.w3.org/XML/1998/namespace"/>
    <ds:schemaRef ds:uri="0e2ae8a3-7e24-4926-830f-63caaafb6a67"/>
    <ds:schemaRef ds:uri="http://purl.org/dc/dcmitype/"/>
    <ds:schemaRef ds:uri="http://schemas.microsoft.com/office/2006/documentManagement/types"/>
    <ds:schemaRef ds:uri="cf2e0112-4dc4-4fed-8d23-aa96b0ae9ed2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160831_HYU_PowerPoint</Template>
  <TotalTime>65518</TotalTime>
  <Words>226</Words>
  <Application>Microsoft Office PowerPoint</Application>
  <PresentationFormat>A4 용지(210x297mm)</PresentationFormat>
  <Paragraphs>30</Paragraphs>
  <Slides>3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5" baseType="lpstr">
      <vt:lpstr>Hyundai Sans Head</vt:lpstr>
      <vt:lpstr>HyundaiSans Head KR OTF Medium</vt:lpstr>
      <vt:lpstr>맑은 고딕</vt:lpstr>
      <vt:lpstr>현대산스 Head</vt:lpstr>
      <vt:lpstr>현대산스 Head Medium</vt:lpstr>
      <vt:lpstr>현대산스 Text</vt:lpstr>
      <vt:lpstr>현대하모니 B</vt:lpstr>
      <vt:lpstr>현대하모니 M</vt:lpstr>
      <vt:lpstr>Arial</vt:lpstr>
      <vt:lpstr>Wingdings</vt:lpstr>
      <vt:lpstr>160831_HYU_PowerPoint</vt:lpstr>
      <vt:lpstr>Worksheet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김은지</dc:creator>
  <cp:lastModifiedBy>USER</cp:lastModifiedBy>
  <cp:revision>1830</cp:revision>
  <cp:lastPrinted>2023-05-24T22:52:46Z</cp:lastPrinted>
  <dcterms:created xsi:type="dcterms:W3CDTF">2016-09-27T00:47:55Z</dcterms:created>
  <dcterms:modified xsi:type="dcterms:W3CDTF">2023-05-30T01:47:49Z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0x0101008F90241285B3084BB339F72130DD7432</vt:lpwstr>
  </property>
  <property fmtid="{D5CDD505-2E9C-101B-9397-08002B2CF9AE}" pid="3" name="Order">
    <vt:r8>7850400</vt:r8>
  </property>
  <property fmtid="{D5CDD505-2E9C-101B-9397-08002B2CF9AE}" pid="4" name="MSIP_Label_425c787f-039f-4287-bd0c-30008109edfc_Enabled">
    <vt:lpwstr>true</vt:lpwstr>
  </property>
  <property fmtid="{D5CDD505-2E9C-101B-9397-08002B2CF9AE}" pid="5" name="MSIP_Label_425c787f-039f-4287-bd0c-30008109edfc_SetDate">
    <vt:lpwstr>2020-11-16T05:23:13Z</vt:lpwstr>
  </property>
  <property fmtid="{D5CDD505-2E9C-101B-9397-08002B2CF9AE}" pid="6" name="MSIP_Label_425c787f-039f-4287-bd0c-30008109edfc_Method">
    <vt:lpwstr>Standard</vt:lpwstr>
  </property>
  <property fmtid="{D5CDD505-2E9C-101B-9397-08002B2CF9AE}" pid="7" name="MSIP_Label_425c787f-039f-4287-bd0c-30008109edfc_Name">
    <vt:lpwstr>사내한(평문)</vt:lpwstr>
  </property>
  <property fmtid="{D5CDD505-2E9C-101B-9397-08002B2CF9AE}" pid="8" name="MSIP_Label_425c787f-039f-4287-bd0c-30008109edfc_SiteId">
    <vt:lpwstr>f85ca5f1-aa23-4252-a83a-443d333b1fe7</vt:lpwstr>
  </property>
  <property fmtid="{D5CDD505-2E9C-101B-9397-08002B2CF9AE}" pid="9" name="MSIP_Label_425c787f-039f-4287-bd0c-30008109edfc_ActionId">
    <vt:lpwstr>fa466c66-0c4d-4305-9d15-6b5052ca0edc</vt:lpwstr>
  </property>
  <property fmtid="{D5CDD505-2E9C-101B-9397-08002B2CF9AE}" pid="10" name="MSIP_Label_425c787f-039f-4287-bd0c-30008109edfc_ContentBits">
    <vt:lpwstr>0</vt:lpwstr>
  </property>
  <property fmtid="{D5CDD505-2E9C-101B-9397-08002B2CF9AE}" pid="11" name="MediaServiceImageTags">
    <vt:lpwstr/>
  </property>
</Properties>
</file>